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56" r:id="rId5"/>
    <p:sldMasterId id="2147483661" r:id="rId6"/>
  </p:sldMasterIdLst>
  <p:notesMasterIdLst>
    <p:notesMasterId r:id="rId16"/>
  </p:notesMasterIdLst>
  <p:handoutMasterIdLst>
    <p:handoutMasterId r:id="rId17"/>
  </p:handoutMasterIdLst>
  <p:sldIdLst>
    <p:sldId id="263" r:id="rId7"/>
    <p:sldId id="256" r:id="rId8"/>
    <p:sldId id="257" r:id="rId9"/>
    <p:sldId id="258" r:id="rId10"/>
    <p:sldId id="259" r:id="rId11"/>
    <p:sldId id="260" r:id="rId12"/>
    <p:sldId id="261" r:id="rId13"/>
    <p:sldId id="262" r:id="rId14"/>
    <p:sldId id="264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8A7ECE4-C082-4895-B049-B48C6A56EBA9}">
          <p14:sldIdLst>
            <p14:sldId id="263"/>
            <p14:sldId id="256"/>
            <p14:sldId id="257"/>
            <p14:sldId id="258"/>
            <p14:sldId id="259"/>
            <p14:sldId id="260"/>
            <p14:sldId id="261"/>
            <p14:sldId id="262"/>
            <p14:sldId id="264"/>
          </p14:sldIdLst>
        </p14:section>
        <p14:section name="Untitled Section" id="{0634ED7E-D642-429A-B4F4-AA8967150376}">
          <p14:sldIdLst/>
        </p14:section>
      </p14:sectionLst>
    </p:ex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39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006600"/>
    <a:srgbClr val="0A90CC"/>
    <a:srgbClr val="44A1F6"/>
    <a:srgbClr val="83D4F9"/>
    <a:srgbClr val="97CEE9"/>
    <a:srgbClr val="6F8EE7"/>
    <a:srgbClr val="6CB5F8"/>
    <a:srgbClr val="83C1F9"/>
    <a:srgbClr val="4D8D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5188" autoAdjust="0"/>
    <p:restoredTop sz="84743" autoAdjust="0"/>
  </p:normalViewPr>
  <p:slideViewPr>
    <p:cSldViewPr snapToGrid="0" showGuides="1">
      <p:cViewPr>
        <p:scale>
          <a:sx n="45" d="100"/>
          <a:sy n="45" d="100"/>
        </p:scale>
        <p:origin x="-516" y="-476"/>
      </p:cViewPr>
      <p:guideLst>
        <p:guide orient="horz" pos="2163"/>
        <p:guide orient="horz" pos="1390"/>
        <p:guide pos="2880"/>
      </p:guideLst>
    </p:cSldViewPr>
  </p:slideViewPr>
  <p:outlineViewPr>
    <p:cViewPr>
      <p:scale>
        <a:sx n="33" d="100"/>
        <a:sy n="33" d="100"/>
      </p:scale>
      <p:origin x="19" y="372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52" d="100"/>
          <a:sy n="52" d="100"/>
        </p:scale>
        <p:origin x="-2880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D4C804-809D-4EBF-BB2E-771E011BA59A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2F1844-3068-4B72-9DAA-E2DDEA2A324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7737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9BFD94-6C15-41EE-87A4-A87971440379}" type="datetimeFigureOut">
              <a:rPr lang="en-GB" smtClean="0"/>
              <a:pPr/>
              <a:t>30/01/2015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CBD52F-95FF-43A3-B975-909E50C13C92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33687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i="1" dirty="0">
              <a:solidFill>
                <a:srgbClr val="FF000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BD52F-95FF-43A3-B975-909E50C13C92}" type="slidenum">
              <a:rPr lang="en-GB" smtClean="0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6082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FBA2F-6C00-463D-AFE7-E35F4B4A5577}" type="slidenum">
              <a:rPr lang="zh-TW" altLang="en-US" smtClean="0"/>
              <a:pPr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171377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BD52F-95FF-43A3-B975-909E50C13C92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71911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BD52F-95FF-43A3-B975-909E50C13C92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66060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BD52F-95FF-43A3-B975-909E50C13C92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38503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i="1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BD52F-95FF-43A3-B975-909E50C13C92}" type="slidenum">
              <a:rPr lang="en-GB" smtClean="0">
                <a:solidFill>
                  <a:prstClr val="black"/>
                </a:solidFill>
              </a:rPr>
              <a:pPr/>
              <a:t>9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235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5383" y="605997"/>
            <a:ext cx="6858000" cy="879475"/>
          </a:xfrm>
        </p:spPr>
        <p:txBody>
          <a:bodyPr anchor="b">
            <a:normAutofit/>
          </a:bodyPr>
          <a:lstStyle>
            <a:lvl1pPr algn="l">
              <a:defRPr sz="4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5383" y="1688092"/>
            <a:ext cx="6858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A8C9F-9546-440D-8333-B23F00558C20}" type="datetimeFigureOut">
              <a:rPr lang="en-GB" smtClean="0"/>
              <a:pPr/>
              <a:t>30/01/2015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34811" y="6491467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/>
              <a:pPr/>
              <a:t>‹Nr.›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790688" y="1485471"/>
            <a:ext cx="835869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" y="-99391"/>
            <a:ext cx="9149379" cy="7147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423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381000" y="1524000"/>
            <a:ext cx="8686800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066800"/>
            <a:ext cx="7848600" cy="381000"/>
          </a:xfrm>
        </p:spPr>
        <p:txBody>
          <a:bodyPr>
            <a:noAutofit/>
          </a:bodyPr>
          <a:lstStyle>
            <a:lvl1pPr algn="l">
              <a:defRPr lang="en-US" sz="2800" b="1" kern="1200" dirty="0">
                <a:solidFill>
                  <a:srgbClr val="0066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C7CA7-6EE7-47DA-8EF6-A65946C4A82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41915-C55A-4174-B64B-E3A6B63AAC6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7513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128" y="851017"/>
            <a:ext cx="7886700" cy="593155"/>
          </a:xfrm>
        </p:spPr>
        <p:txBody>
          <a:bodyPr>
            <a:normAutofit/>
          </a:bodyPr>
          <a:lstStyle>
            <a:lvl1pPr>
              <a:defRPr sz="2800" b="1"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5477" y="2080822"/>
            <a:ext cx="8253046" cy="4485078"/>
          </a:xfrm>
        </p:spPr>
        <p:txBody>
          <a:bodyPr/>
          <a:lstStyle>
            <a:lvl1pPr>
              <a:defRPr>
                <a:latin typeface="+mn-lt"/>
                <a:cs typeface="Times New Roman" panose="02020603050405020304" pitchFamily="18" charset="0"/>
              </a:defRPr>
            </a:lvl1pPr>
            <a:lvl2pPr>
              <a:defRPr>
                <a:latin typeface="+mn-lt"/>
                <a:cs typeface="Times New Roman" panose="02020603050405020304" pitchFamily="18" charset="0"/>
              </a:defRPr>
            </a:lvl2pPr>
            <a:lvl3pPr>
              <a:defRPr>
                <a:latin typeface="+mn-lt"/>
                <a:cs typeface="Times New Roman" panose="02020603050405020304" pitchFamily="18" charset="0"/>
              </a:defRPr>
            </a:lvl3pPr>
            <a:lvl4pPr>
              <a:defRPr>
                <a:latin typeface="+mn-lt"/>
                <a:cs typeface="Times New Roman" panose="02020603050405020304" pitchFamily="18" charset="0"/>
              </a:defRPr>
            </a:lvl4pPr>
            <a:lvl5pPr>
              <a:defRPr>
                <a:latin typeface="+mn-lt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A8C9F-9546-440D-8333-B23F00558C20}" type="datetimeFigureOut">
              <a:rPr lang="en-GB" smtClean="0"/>
              <a:pPr/>
              <a:t>30/01/2015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34811" y="6491467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54330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144" y="867849"/>
            <a:ext cx="7886700" cy="560498"/>
          </a:xfrm>
        </p:spPr>
        <p:txBody>
          <a:bodyPr>
            <a:normAutofit/>
          </a:bodyPr>
          <a:lstStyle>
            <a:lvl1pPr>
              <a:defRPr sz="3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A8C9F-9546-440D-8333-B23F00558C20}" type="datetimeFigureOut">
              <a:rPr lang="en-GB" smtClean="0"/>
              <a:pPr/>
              <a:t>30/01/2015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34811" y="6491467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1366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A8C9F-9546-440D-8333-B23F00558C20}" type="datetimeFigureOut">
              <a:rPr lang="en-GB" smtClean="0"/>
              <a:pPr/>
              <a:t>30/01/2015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34811" y="6491467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1816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5383" y="605997"/>
            <a:ext cx="6858000" cy="879475"/>
          </a:xfrm>
        </p:spPr>
        <p:txBody>
          <a:bodyPr anchor="b">
            <a:normAutofit/>
          </a:bodyPr>
          <a:lstStyle>
            <a:lvl1pPr algn="l">
              <a:defRPr sz="4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5383" y="1688092"/>
            <a:ext cx="6858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A8C9F-9546-440D-8333-B23F00558C20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30/01/2015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34811" y="6491467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790688" y="1485471"/>
            <a:ext cx="835869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" y="-99391"/>
            <a:ext cx="9149379" cy="7147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733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128" y="851017"/>
            <a:ext cx="7886700" cy="593155"/>
          </a:xfrm>
        </p:spPr>
        <p:txBody>
          <a:bodyPr>
            <a:normAutofit/>
          </a:bodyPr>
          <a:lstStyle>
            <a:lvl1pPr>
              <a:defRPr sz="2800" b="1"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5477" y="2080822"/>
            <a:ext cx="8253046" cy="4485078"/>
          </a:xfrm>
        </p:spPr>
        <p:txBody>
          <a:bodyPr/>
          <a:lstStyle>
            <a:lvl1pPr>
              <a:defRPr>
                <a:latin typeface="+mn-lt"/>
                <a:cs typeface="Times New Roman" panose="02020603050405020304" pitchFamily="18" charset="0"/>
              </a:defRPr>
            </a:lvl1pPr>
            <a:lvl2pPr>
              <a:defRPr>
                <a:latin typeface="+mn-lt"/>
                <a:cs typeface="Times New Roman" panose="02020603050405020304" pitchFamily="18" charset="0"/>
              </a:defRPr>
            </a:lvl2pPr>
            <a:lvl3pPr>
              <a:defRPr>
                <a:latin typeface="+mn-lt"/>
                <a:cs typeface="Times New Roman" panose="02020603050405020304" pitchFamily="18" charset="0"/>
              </a:defRPr>
            </a:lvl3pPr>
            <a:lvl4pPr>
              <a:defRPr>
                <a:latin typeface="+mn-lt"/>
                <a:cs typeface="Times New Roman" panose="02020603050405020304" pitchFamily="18" charset="0"/>
              </a:defRPr>
            </a:lvl4pPr>
            <a:lvl5pPr>
              <a:defRPr>
                <a:latin typeface="+mn-lt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A8C9F-9546-440D-8333-B23F00558C20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30/01/2015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34811" y="6491467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7833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144" y="867849"/>
            <a:ext cx="7886700" cy="560498"/>
          </a:xfrm>
        </p:spPr>
        <p:txBody>
          <a:bodyPr>
            <a:normAutofit/>
          </a:bodyPr>
          <a:lstStyle>
            <a:lvl1pPr>
              <a:defRPr sz="3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A8C9F-9546-440D-8333-B23F00558C20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30/01/2015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34811" y="6491467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6431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A8C9F-9546-440D-8333-B23F00558C20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30/01/2015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34811" y="6491467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17887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0DDD7-A8ED-4A41-B4F9-6892B595C30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A125D-6CD2-4224-84E1-C3139A6A7CB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4155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8868" y="863600"/>
            <a:ext cx="7886700" cy="5604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9206" y="2093523"/>
            <a:ext cx="8628978" cy="36914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511" y="649146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9A8C9F-9546-440D-8333-B23F00558C20}" type="datetimeFigureOut">
              <a:rPr lang="en-GB" smtClean="0"/>
              <a:pPr/>
              <a:t>30/01/2015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29089" y="649288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8DAFE8-1C9A-4E30-8B03-C25BBFE13FC9}" type="slidenum">
              <a:rPr lang="en-GB" smtClean="0"/>
              <a:pPr/>
              <a:t>‹Nr.›</a:t>
            </a:fld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338867" y="1416488"/>
            <a:ext cx="8805134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90" y="-29027"/>
            <a:ext cx="9140610" cy="892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307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5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700" b="1" kern="1200">
          <a:solidFill>
            <a:srgbClr val="006600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8868" y="863600"/>
            <a:ext cx="7886700" cy="5604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9206" y="2093523"/>
            <a:ext cx="8628978" cy="36914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511" y="649146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9A8C9F-9546-440D-8333-B23F00558C20}" type="datetimeFigureOut">
              <a:rPr lang="en-GB" smtClean="0">
                <a:solidFill>
                  <a:prstClr val="black">
                    <a:tint val="75000"/>
                  </a:prstClr>
                </a:solidFill>
                <a:cs typeface="Arial" charset="0"/>
              </a:rPr>
              <a:pPr/>
              <a:t>30/01/2015</a:t>
            </a:fld>
            <a:endParaRPr lang="en-GB" dirty="0">
              <a:solidFill>
                <a:prstClr val="black">
                  <a:tint val="75000"/>
                </a:prstClr>
              </a:solidFill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29089" y="649288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8DAFE8-1C9A-4E30-8B03-C25BBFE13FC9}" type="slidenum">
              <a:rPr lang="en-GB" smtClean="0">
                <a:solidFill>
                  <a:prstClr val="black">
                    <a:tint val="75000"/>
                  </a:prstClr>
                </a:solidFill>
                <a:cs typeface="Arial" charset="0"/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  <a:cs typeface="Arial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338867" y="1416488"/>
            <a:ext cx="8805134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90" y="-29027"/>
            <a:ext cx="9140610" cy="892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736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700" b="1" kern="1200">
          <a:solidFill>
            <a:srgbClr val="006600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4191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A2A7128-BBBC-4AA0-B04F-85B17E1BC35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5977DB2-CF2F-45B8-8B05-2191F186AF4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103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21" b="39227"/>
          <a:stretch>
            <a:fillRect/>
          </a:stretch>
        </p:blipFill>
        <p:spPr bwMode="auto">
          <a:xfrm>
            <a:off x="3255964" y="0"/>
            <a:ext cx="5888037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21" b="39227"/>
          <a:stretch>
            <a:fillRect/>
          </a:stretch>
        </p:blipFill>
        <p:spPr bwMode="auto">
          <a:xfrm>
            <a:off x="0" y="0"/>
            <a:ext cx="777804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6772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</p:sldLayoutIdLst>
  <p:timing>
    <p:tnLst>
      <p:par>
        <p:cTn id="1" dur="indefinite" restart="never" nodeType="tmRoot"/>
      </p:par>
    </p:tnLst>
  </p:timing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Lưu</a:t>
            </a:r>
            <a:r>
              <a:rPr lang="en-US" dirty="0" smtClean="0"/>
              <a:t> ý </a:t>
            </a:r>
            <a:r>
              <a:rPr lang="en-US" dirty="0" err="1" smtClean="0"/>
              <a:t>về</a:t>
            </a:r>
            <a:r>
              <a:rPr lang="en-US" dirty="0" smtClean="0"/>
              <a:t> </a:t>
            </a:r>
            <a:r>
              <a:rPr lang="en-US" dirty="0" err="1" smtClean="0"/>
              <a:t>tuyên</a:t>
            </a:r>
            <a:r>
              <a:rPr lang="en-US" dirty="0" smtClean="0"/>
              <a:t> </a:t>
            </a:r>
            <a:r>
              <a:rPr lang="en-US" dirty="0" err="1" smtClean="0"/>
              <a:t>bố</a:t>
            </a:r>
            <a:r>
              <a:rPr lang="en-US" dirty="0" smtClean="0"/>
              <a:t> </a:t>
            </a:r>
            <a:r>
              <a:rPr lang="en-US" dirty="0" err="1" smtClean="0"/>
              <a:t>thông</a:t>
            </a:r>
            <a:r>
              <a:rPr lang="en-US" dirty="0" smtClean="0"/>
              <a:t> tin </a:t>
            </a:r>
            <a:r>
              <a:rPr lang="en-US" dirty="0" err="1" smtClean="0"/>
              <a:t>pháp</a:t>
            </a:r>
            <a:r>
              <a:rPr lang="en-US" dirty="0" smtClean="0"/>
              <a:t> </a:t>
            </a:r>
            <a:r>
              <a:rPr lang="en-US" dirty="0" err="1" smtClean="0"/>
              <a:t>lý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70429" y="1500544"/>
            <a:ext cx="8657889" cy="5150513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vi-VN" sz="1600" dirty="0">
                <a:latin typeface="Calibri" pitchFamily="34" charset="0"/>
              </a:rPr>
              <a:t>Tài liệu đào tạo này được phát triển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và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xây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dựng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bởi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tổ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chức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​​ProForest 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dưới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sự</a:t>
            </a:r>
            <a:r>
              <a:rPr lang="vi-VN" sz="1600" dirty="0">
                <a:latin typeface="Calibri" pitchFamily="34" charset="0"/>
              </a:rPr>
              <a:t> ủy quyền </a:t>
            </a:r>
            <a:r>
              <a:rPr lang="en-US" sz="1600" dirty="0" err="1" smtClean="0">
                <a:latin typeface="Calibri" pitchFamily="34" charset="0"/>
              </a:rPr>
              <a:t>của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tổ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chức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GIZ</a:t>
            </a:r>
            <a:r>
              <a:rPr lang="vi-VN" sz="1600" dirty="0">
                <a:latin typeface="Calibri" pitchFamily="34" charset="0"/>
              </a:rPr>
              <a:t>. </a:t>
            </a:r>
            <a:r>
              <a:rPr lang="en-US" sz="1600" dirty="0" err="1">
                <a:solidFill>
                  <a:prstClr val="black"/>
                </a:solidFill>
              </a:rPr>
              <a:t>Kinh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phí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cho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việc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phát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triển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và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xây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dựng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bộ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tài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liệu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này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là</a:t>
            </a:r>
            <a:r>
              <a:rPr lang="en-US" sz="1600" dirty="0">
                <a:solidFill>
                  <a:prstClr val="black"/>
                </a:solidFill>
              </a:rPr>
              <a:t>  </a:t>
            </a:r>
            <a:r>
              <a:rPr lang="en-US" sz="1600" dirty="0" err="1">
                <a:solidFill>
                  <a:prstClr val="black"/>
                </a:solidFill>
              </a:rPr>
              <a:t>từ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nguồn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tài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trợ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từ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ngân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sách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của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vi-VN" sz="1600" dirty="0">
                <a:latin typeface="Calibri" pitchFamily="34" charset="0"/>
              </a:rPr>
              <a:t>Bộ Hợp tác và Phát triển Kinh tế </a:t>
            </a:r>
            <a:r>
              <a:rPr lang="en-US" sz="1600" dirty="0" err="1">
                <a:latin typeface="Calibri" pitchFamily="34" charset="0"/>
              </a:rPr>
              <a:t>của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Cộng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Hòa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Liên</a:t>
            </a:r>
            <a:r>
              <a:rPr lang="en-US" sz="1600" dirty="0">
                <a:latin typeface="Calibri" pitchFamily="34" charset="0"/>
              </a:rPr>
              <a:t> Bang </a:t>
            </a:r>
            <a:r>
              <a:rPr lang="vi-VN" sz="1600" dirty="0">
                <a:latin typeface="Calibri" pitchFamily="34" charset="0"/>
              </a:rPr>
              <a:t>Đức (BMZ)</a:t>
            </a:r>
            <a:endParaRPr lang="en-US" sz="1600" dirty="0">
              <a:solidFill>
                <a:prstClr val="black"/>
              </a:solidFill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dirty="0" err="1" smtClean="0">
                <a:latin typeface="Calibri" pitchFamily="34" charset="0"/>
              </a:rPr>
              <a:t>Chủ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biên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và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chủ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sở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hữu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tuyên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bố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cho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phép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sử </a:t>
            </a:r>
            <a:r>
              <a:rPr lang="vi-VN" sz="1600" dirty="0">
                <a:latin typeface="Calibri" pitchFamily="34" charset="0"/>
              </a:rPr>
              <a:t>dụng tài </a:t>
            </a:r>
            <a:r>
              <a:rPr lang="vi-VN" sz="1600" dirty="0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hoặc các </a:t>
            </a:r>
            <a:r>
              <a:rPr lang="en-US" sz="1600" dirty="0" err="1" smtClean="0">
                <a:latin typeface="Calibri" pitchFamily="34" charset="0"/>
              </a:rPr>
              <a:t>phần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dẫn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trích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từ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phục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vụ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cho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các mục đích phi thương </a:t>
            </a:r>
            <a:r>
              <a:rPr lang="vi-VN" sz="1600" dirty="0" smtClean="0">
                <a:latin typeface="Calibri" pitchFamily="34" charset="0"/>
              </a:rPr>
              <a:t>mại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.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liệu có thể được sửa đổi theo nhu cầu </a:t>
            </a:r>
            <a:r>
              <a:rPr lang="en-US" sz="1600" dirty="0" err="1" smtClean="0">
                <a:latin typeface="Calibri" pitchFamily="34" charset="0"/>
              </a:rPr>
              <a:t>trình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của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từng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cá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nhân</a:t>
            </a:r>
            <a:r>
              <a:rPr lang="en-US" sz="1600" dirty="0" smtClean="0">
                <a:latin typeface="Calibri" pitchFamily="34" charset="0"/>
              </a:rPr>
              <a:t> hay </a:t>
            </a:r>
            <a:r>
              <a:rPr lang="en-US" sz="1600" dirty="0" err="1" smtClean="0">
                <a:latin typeface="Calibri" pitchFamily="34" charset="0"/>
              </a:rPr>
              <a:t>tổ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chức</a:t>
            </a:r>
            <a:r>
              <a:rPr lang="vi-VN" sz="1600" dirty="0" smtClean="0">
                <a:latin typeface="Calibri" pitchFamily="34" charset="0"/>
              </a:rPr>
              <a:t>, </a:t>
            </a:r>
            <a:r>
              <a:rPr lang="en-US" sz="1600" dirty="0" err="1" smtClean="0">
                <a:latin typeface="Calibri" pitchFamily="34" charset="0"/>
              </a:rPr>
              <a:t>tuy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nhiên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thông điệp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chính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thức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và nội </a:t>
            </a:r>
            <a:r>
              <a:rPr lang="vi-VN" sz="1600" dirty="0" smtClean="0">
                <a:latin typeface="Calibri" pitchFamily="34" charset="0"/>
              </a:rPr>
              <a:t>dung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cốt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lõi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của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không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được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diễn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giải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sai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lệch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hoặc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trình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lệch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lạc</a:t>
            </a:r>
            <a:r>
              <a:rPr lang="en-US" sz="1600" dirty="0" smtClean="0">
                <a:latin typeface="Calibri" pitchFamily="34" charset="0"/>
              </a:rPr>
              <a:t> ý </a:t>
            </a:r>
            <a:r>
              <a:rPr lang="en-US" sz="1600" dirty="0" err="1" smtClean="0">
                <a:latin typeface="Calibri" pitchFamily="34" charset="0"/>
              </a:rPr>
              <a:t>nghĩa</a:t>
            </a:r>
            <a:r>
              <a:rPr lang="vi-VN" sz="1600" dirty="0" smtClean="0">
                <a:latin typeface="Calibri" pitchFamily="34" charset="0"/>
              </a:rPr>
              <a:t>. </a:t>
            </a:r>
            <a:endParaRPr lang="vi-VN" sz="1600" dirty="0">
              <a:latin typeface="Calibri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vi-VN" sz="1600" dirty="0">
                <a:latin typeface="Calibri" pitchFamily="34" charset="0"/>
              </a:rPr>
              <a:t>Tất cả thiếu sót, </a:t>
            </a:r>
            <a:r>
              <a:rPr lang="en-US" sz="1600" dirty="0" err="1" smtClean="0">
                <a:latin typeface="Calibri" pitchFamily="34" charset="0"/>
              </a:rPr>
              <a:t>điểm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chưa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chính </a:t>
            </a:r>
            <a:r>
              <a:rPr lang="vi-VN" sz="1600" dirty="0">
                <a:latin typeface="Calibri" pitchFamily="34" charset="0"/>
              </a:rPr>
              <a:t>xác hoặc quan điểm thể hiện trong tài liệu này là trách nhiệm của </a:t>
            </a:r>
            <a:r>
              <a:rPr lang="vi-VN" sz="1600" dirty="0" smtClean="0">
                <a:latin typeface="Calibri" pitchFamily="34" charset="0"/>
              </a:rPr>
              <a:t>c</a:t>
            </a:r>
            <a:r>
              <a:rPr lang="en-US" sz="1600" dirty="0" err="1" smtClean="0">
                <a:latin typeface="Calibri" pitchFamily="34" charset="0"/>
              </a:rPr>
              <a:t>ác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chủ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biên</a:t>
            </a:r>
            <a:r>
              <a:rPr lang="en-US" sz="1600" dirty="0" smtClean="0">
                <a:latin typeface="Calibri" pitchFamily="34" charset="0"/>
              </a:rPr>
              <a:t>. </a:t>
            </a:r>
            <a:r>
              <a:rPr lang="en-US" sz="1600" dirty="0" err="1" smtClean="0">
                <a:latin typeface="Calibri" pitchFamily="34" charset="0"/>
              </a:rPr>
              <a:t>Nó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không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phản ánh quan điểm </a:t>
            </a:r>
            <a:r>
              <a:rPr lang="en-US" sz="1600" dirty="0" smtClean="0">
                <a:latin typeface="Calibri" pitchFamily="34" charset="0"/>
              </a:rPr>
              <a:t>hay </a:t>
            </a:r>
            <a:r>
              <a:rPr lang="en-US" sz="1600" dirty="0" err="1" smtClean="0">
                <a:latin typeface="Calibri" pitchFamily="34" charset="0"/>
              </a:rPr>
              <a:t>nó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không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là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quan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điểm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của </a:t>
            </a:r>
            <a:r>
              <a:rPr lang="vi-VN" sz="1600" dirty="0">
                <a:latin typeface="Calibri" pitchFamily="34" charset="0"/>
              </a:rPr>
              <a:t>BMZ hoặc GIZ. 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dirty="0" err="1" smtClean="0">
                <a:latin typeface="Calibri" pitchFamily="34" charset="0"/>
              </a:rPr>
              <a:t>Trang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thông</a:t>
            </a:r>
            <a:r>
              <a:rPr lang="en-US" sz="1600" dirty="0" smtClean="0">
                <a:latin typeface="Calibri" pitchFamily="34" charset="0"/>
              </a:rPr>
              <a:t> tin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này chỉ dành cho mục </a:t>
            </a:r>
            <a:r>
              <a:rPr lang="vi-VN" sz="1600" dirty="0" smtClean="0">
                <a:latin typeface="Calibri" pitchFamily="34" charset="0"/>
              </a:rPr>
              <a:t>đích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lưu</a:t>
            </a:r>
            <a:r>
              <a:rPr lang="en-US" sz="1600" dirty="0" smtClean="0">
                <a:latin typeface="Calibri" pitchFamily="34" charset="0"/>
              </a:rPr>
              <a:t> ý, </a:t>
            </a:r>
            <a:r>
              <a:rPr lang="en-US" sz="1600" dirty="0" err="1" smtClean="0">
                <a:latin typeface="Calibri" pitchFamily="34" charset="0"/>
              </a:rPr>
              <a:t>người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sữ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dụng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để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huấn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luyện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có thể </a:t>
            </a:r>
            <a:r>
              <a:rPr lang="en-US" sz="1600" dirty="0" err="1" smtClean="0">
                <a:latin typeface="Calibri" pitchFamily="34" charset="0"/>
              </a:rPr>
              <a:t>cắt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bỏ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không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sử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dụng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trang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khi</a:t>
            </a:r>
            <a:r>
              <a:rPr lang="en-US" sz="1600" dirty="0" smtClean="0">
                <a:latin typeface="Calibri" pitchFamily="34" charset="0"/>
              </a:rPr>
              <a:t> in </a:t>
            </a:r>
            <a:r>
              <a:rPr lang="en-US" sz="1600" dirty="0" err="1" smtClean="0">
                <a:latin typeface="Calibri" pitchFamily="34" charset="0"/>
              </a:rPr>
              <a:t>ấn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hoặc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hoàn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tất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huấn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luyện</a:t>
            </a:r>
            <a:r>
              <a:rPr lang="vi-VN" sz="1600" dirty="0" smtClean="0">
                <a:latin typeface="Calibri" pitchFamily="34" charset="0"/>
              </a:rPr>
              <a:t> </a:t>
            </a:r>
            <a:endParaRPr lang="vi-VN" sz="1600" dirty="0">
              <a:latin typeface="Calibri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vi-VN" sz="1600" dirty="0">
                <a:latin typeface="Calibri" pitchFamily="34" charset="0"/>
              </a:rPr>
              <a:t>Nếu </a:t>
            </a:r>
            <a:r>
              <a:rPr lang="en-US" sz="1600" dirty="0" err="1" smtClean="0">
                <a:latin typeface="Calibri" pitchFamily="34" charset="0"/>
              </a:rPr>
              <a:t>các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cá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nhân</a:t>
            </a:r>
            <a:r>
              <a:rPr lang="en-US" sz="1600" dirty="0" smtClean="0">
                <a:latin typeface="Calibri" pitchFamily="34" charset="0"/>
              </a:rPr>
              <a:t> hay </a:t>
            </a:r>
            <a:r>
              <a:rPr lang="en-US" sz="1600" dirty="0" err="1" smtClean="0">
                <a:latin typeface="Calibri" pitchFamily="34" charset="0"/>
              </a:rPr>
              <a:t>tổ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chức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có</a:t>
            </a:r>
            <a:r>
              <a:rPr lang="en-US" sz="1600" dirty="0" smtClean="0">
                <a:latin typeface="Calibri" pitchFamily="34" charset="0"/>
              </a:rPr>
              <a:t> ý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định sử dụng đào tạo </a:t>
            </a:r>
            <a:r>
              <a:rPr lang="vi-VN" sz="1600" dirty="0" smtClean="0">
                <a:latin typeface="Calibri" pitchFamily="34" charset="0"/>
              </a:rPr>
              <a:t>này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cho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các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mục</a:t>
            </a:r>
            <a:r>
              <a:rPr lang="en-US" sz="1600" dirty="0" smtClean="0">
                <a:latin typeface="Calibri" pitchFamily="34" charset="0"/>
              </a:rPr>
              <a:t>                                  </a:t>
            </a:r>
            <a:r>
              <a:rPr lang="en-US" sz="1600" dirty="0" err="1" smtClean="0">
                <a:latin typeface="Calibri" pitchFamily="34" charset="0"/>
              </a:rPr>
              <a:t>đích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đích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huấn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luyện</a:t>
            </a:r>
            <a:r>
              <a:rPr lang="en-US" sz="1600" dirty="0" smtClean="0">
                <a:latin typeface="Calibri" pitchFamily="34" charset="0"/>
              </a:rPr>
              <a:t>  </a:t>
            </a:r>
            <a:r>
              <a:rPr lang="en-US" sz="1600" dirty="0" err="1" smtClean="0">
                <a:latin typeface="Calibri" pitchFamily="34" charset="0"/>
              </a:rPr>
              <a:t>đào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tạo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, </a:t>
            </a:r>
            <a:r>
              <a:rPr lang="vi-VN" sz="1600" dirty="0">
                <a:latin typeface="Calibri" pitchFamily="34" charset="0"/>
              </a:rPr>
              <a:t>chúng tôi </a:t>
            </a:r>
            <a:r>
              <a:rPr lang="vi-VN" sz="1600" dirty="0" smtClean="0">
                <a:latin typeface="Calibri" pitchFamily="34" charset="0"/>
              </a:rPr>
              <a:t>sẽ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đánh </a:t>
            </a:r>
            <a:r>
              <a:rPr lang="vi-VN" sz="1600" dirty="0">
                <a:latin typeface="Calibri" pitchFamily="34" charset="0"/>
              </a:rPr>
              <a:t>giá cao nếu bạn </a:t>
            </a:r>
            <a:r>
              <a:rPr lang="en-US" sz="1600" dirty="0" smtClean="0">
                <a:latin typeface="Calibri" pitchFamily="34" charset="0"/>
              </a:rPr>
              <a:t>                                                                                   </a:t>
            </a:r>
            <a:r>
              <a:rPr lang="vi-VN" sz="1600" dirty="0" smtClean="0">
                <a:latin typeface="Calibri" pitchFamily="34" charset="0"/>
              </a:rPr>
              <a:t>thông </a:t>
            </a:r>
            <a:r>
              <a:rPr lang="vi-VN" sz="1600" dirty="0">
                <a:latin typeface="Calibri" pitchFamily="34" charset="0"/>
              </a:rPr>
              <a:t>báo cho chúng tôi bằng cách liên hệ </a:t>
            </a:r>
            <a:r>
              <a:rPr lang="en-US" sz="1600" dirty="0" smtClean="0">
                <a:latin typeface="Calibri" pitchFamily="34" charset="0"/>
              </a:rPr>
              <a:t>qua </a:t>
            </a:r>
            <a:r>
              <a:rPr lang="en-US" sz="1600" dirty="0" err="1" smtClean="0">
                <a:latin typeface="Calibri" pitchFamily="34" charset="0"/>
              </a:rPr>
              <a:t>địa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chỉ</a:t>
            </a:r>
            <a:r>
              <a:rPr lang="en-US" sz="1600" dirty="0" smtClean="0">
                <a:latin typeface="Calibri" pitchFamily="34" charset="0"/>
              </a:rPr>
              <a:t>                                                                                                 </a:t>
            </a:r>
            <a:r>
              <a:rPr lang="en-US" sz="1600" b="1" dirty="0" smtClean="0">
                <a:latin typeface="Calibri" pitchFamily="34" charset="0"/>
              </a:rPr>
              <a:t>email: f</a:t>
            </a:r>
            <a:r>
              <a:rPr lang="vi-VN" sz="1600" b="1" dirty="0" smtClean="0">
                <a:latin typeface="Calibri" pitchFamily="34" charset="0"/>
              </a:rPr>
              <a:t>orests@giz.de</a:t>
            </a:r>
            <a:r>
              <a:rPr lang="vi-VN" sz="1600" dirty="0">
                <a:latin typeface="Calibri" pitchFamily="34" charset="0"/>
              </a:rPr>
              <a:t>.</a:t>
            </a:r>
            <a:endParaRPr lang="en-US" sz="1600" dirty="0">
              <a:latin typeface="Calibri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de-DE" sz="80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509" y="5254759"/>
            <a:ext cx="2260172" cy="1259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011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FC37-21A4-4DC8-A2E1-F50B525F9E8E}" type="slidenum">
              <a:rPr lang="zh-TW" altLang="en-US" smtClean="0"/>
              <a:pPr/>
              <a:t>2</a:t>
            </a:fld>
            <a:endParaRPr lang="zh-TW" alt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800100" y="2461920"/>
            <a:ext cx="83439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 txBox="1">
            <a:spLocks/>
          </p:cNvSpPr>
          <p:nvPr/>
        </p:nvSpPr>
        <p:spPr>
          <a:xfrm>
            <a:off x="800100" y="1582445"/>
            <a:ext cx="7511994" cy="8794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  <a:defRPr/>
            </a:pP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Đào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tạo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TOT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về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Quy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Chế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Gỗ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Liên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Minh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Châu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Âu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(EUTR)</a:t>
            </a:r>
            <a:endParaRPr lang="zh-TW" altLang="en-US" sz="2400" b="1" dirty="0">
              <a:solidFill>
                <a:srgbClr val="006600"/>
              </a:solidFill>
              <a:cs typeface="Arial" panose="020B0604020202020204" pitchFamily="34" charset="0"/>
            </a:endParaRP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800100" y="2622966"/>
            <a:ext cx="6858000" cy="40643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altLang="zh-TW" sz="28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Phần</a:t>
            </a:r>
            <a:r>
              <a:rPr kumimoji="0" lang="en-GB" altLang="zh-TW" sz="28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</a:t>
            </a:r>
            <a:r>
              <a:rPr lang="en-GB" altLang="zh-TW" sz="2800" b="1" i="1" dirty="0" err="1"/>
              <a:t>g</a:t>
            </a:r>
            <a:r>
              <a:rPr kumimoji="0" lang="en-GB" altLang="zh-TW" sz="28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iới</a:t>
            </a:r>
            <a:r>
              <a:rPr kumimoji="0" lang="en-GB" altLang="zh-TW" sz="28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</a:t>
            </a:r>
            <a:r>
              <a:rPr kumimoji="0" lang="en-GB" altLang="zh-TW" sz="2800" b="1" i="1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thiệu</a:t>
            </a:r>
            <a:endParaRPr kumimoji="0" lang="zh-TW" altLang="en-US" sz="28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649003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6600"/>
                </a:solidFill>
              </a:rPr>
              <a:t>Cơ</a:t>
            </a:r>
            <a:r>
              <a:rPr lang="en-US" dirty="0" smtClean="0">
                <a:solidFill>
                  <a:srgbClr val="006600"/>
                </a:solidFill>
              </a:rPr>
              <a:t> </a:t>
            </a:r>
            <a:r>
              <a:rPr lang="en-US" dirty="0" err="1" smtClean="0">
                <a:solidFill>
                  <a:srgbClr val="006600"/>
                </a:solidFill>
              </a:rPr>
              <a:t>sở</a:t>
            </a:r>
            <a:endParaRPr lang="en-US" dirty="0" smtClean="0">
              <a:solidFill>
                <a:srgbClr val="006600"/>
              </a:solidFill>
            </a:endParaRPr>
          </a:p>
        </p:txBody>
      </p:sp>
      <p:sp>
        <p:nvSpPr>
          <p:cNvPr id="5124" name="Rectangle 15"/>
          <p:cNvSpPr>
            <a:spLocks noGrp="1" noChangeArrowheads="1"/>
          </p:cNvSpPr>
          <p:nvPr>
            <p:ph idx="1"/>
          </p:nvPr>
        </p:nvSpPr>
        <p:spPr>
          <a:xfrm>
            <a:off x="355985" y="1826627"/>
            <a:ext cx="8365983" cy="3691443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2400" dirty="0" err="1" smtClean="0"/>
              <a:t>Proforest</a:t>
            </a:r>
            <a:r>
              <a:rPr lang="en-US" sz="2400" dirty="0" smtClean="0"/>
              <a:t>  </a:t>
            </a:r>
            <a:r>
              <a:rPr lang="en-US" sz="2400" dirty="0" err="1" smtClean="0"/>
              <a:t>được</a:t>
            </a:r>
            <a:r>
              <a:rPr lang="en-US" sz="2400" dirty="0" smtClean="0"/>
              <a:t> GIZ </a:t>
            </a:r>
            <a:r>
              <a:rPr lang="en-US" sz="2400" dirty="0" err="1" smtClean="0"/>
              <a:t>giao</a:t>
            </a:r>
            <a:r>
              <a:rPr lang="en-US" sz="2400" dirty="0" smtClean="0"/>
              <a:t> </a:t>
            </a:r>
            <a:r>
              <a:rPr lang="en-US" sz="2400" dirty="0" err="1" smtClean="0"/>
              <a:t>cho</a:t>
            </a:r>
            <a:r>
              <a:rPr lang="en-US" sz="2400" dirty="0" smtClean="0"/>
              <a:t> </a:t>
            </a:r>
            <a:r>
              <a:rPr lang="en-US" sz="2400" dirty="0" err="1" smtClean="0"/>
              <a:t>nhiệm</a:t>
            </a:r>
            <a:r>
              <a:rPr lang="en-US" sz="2400" dirty="0" smtClean="0"/>
              <a:t> </a:t>
            </a:r>
            <a:r>
              <a:rPr lang="en-US" sz="2400" dirty="0" err="1" smtClean="0"/>
              <a:t>vụ</a:t>
            </a:r>
            <a:r>
              <a:rPr lang="en-US" sz="2400" dirty="0" smtClean="0"/>
              <a:t> </a:t>
            </a:r>
            <a:r>
              <a:rPr lang="en-US" sz="2400" dirty="0" err="1" smtClean="0"/>
              <a:t>xây</a:t>
            </a:r>
            <a:r>
              <a:rPr lang="en-US" sz="2400" dirty="0" smtClean="0"/>
              <a:t> </a:t>
            </a:r>
            <a:r>
              <a:rPr lang="en-US" sz="2400" dirty="0" err="1" smtClean="0"/>
              <a:t>dựng</a:t>
            </a:r>
            <a:r>
              <a:rPr lang="en-US" sz="2400" dirty="0" smtClean="0"/>
              <a:t> </a:t>
            </a:r>
            <a:r>
              <a:rPr lang="en-US" sz="2400" dirty="0" err="1" smtClean="0"/>
              <a:t>tài</a:t>
            </a:r>
            <a:r>
              <a:rPr lang="en-US" sz="2400" dirty="0" smtClean="0"/>
              <a:t> </a:t>
            </a:r>
            <a:r>
              <a:rPr lang="en-US" sz="2400" dirty="0" err="1" smtClean="0"/>
              <a:t>liệu</a:t>
            </a:r>
            <a:r>
              <a:rPr lang="en-US" sz="2400" dirty="0" smtClean="0"/>
              <a:t> </a:t>
            </a:r>
            <a:r>
              <a:rPr lang="en-US" sz="2400" dirty="0" err="1" smtClean="0"/>
              <a:t>đào</a:t>
            </a:r>
            <a:r>
              <a:rPr lang="en-US" sz="2400" dirty="0" smtClean="0"/>
              <a:t> </a:t>
            </a:r>
            <a:r>
              <a:rPr lang="en-US" sz="2400" dirty="0" err="1" smtClean="0"/>
              <a:t>tạo</a:t>
            </a:r>
            <a:r>
              <a:rPr lang="en-US" sz="2400" dirty="0" smtClean="0"/>
              <a:t> </a:t>
            </a:r>
            <a:r>
              <a:rPr lang="en-US" sz="2400" dirty="0" err="1" smtClean="0"/>
              <a:t>Quy</a:t>
            </a:r>
            <a:r>
              <a:rPr lang="en-US" sz="2400" dirty="0" smtClean="0"/>
              <a:t> </a:t>
            </a:r>
            <a:r>
              <a:rPr lang="en-US" sz="2400" dirty="0" err="1" smtClean="0"/>
              <a:t>Chế</a:t>
            </a:r>
            <a:r>
              <a:rPr lang="en-US" sz="2400" dirty="0" smtClean="0"/>
              <a:t> </a:t>
            </a:r>
            <a:r>
              <a:rPr lang="en-US" sz="2400" dirty="0" err="1" smtClean="0"/>
              <a:t>Gỗ</a:t>
            </a:r>
            <a:r>
              <a:rPr lang="en-US" sz="2400" dirty="0" smtClean="0"/>
              <a:t> </a:t>
            </a:r>
            <a:r>
              <a:rPr lang="en-US" sz="2400" dirty="0" err="1" smtClean="0"/>
              <a:t>của</a:t>
            </a:r>
            <a:r>
              <a:rPr lang="en-US" sz="2400" dirty="0" smtClean="0"/>
              <a:t> </a:t>
            </a:r>
            <a:r>
              <a:rPr lang="en-US" sz="2400" dirty="0" err="1" smtClean="0"/>
              <a:t>Liên</a:t>
            </a:r>
            <a:r>
              <a:rPr lang="en-US" sz="2400" dirty="0" smtClean="0"/>
              <a:t> Minh </a:t>
            </a:r>
            <a:r>
              <a:rPr lang="en-US" sz="2400" dirty="0" err="1" smtClean="0"/>
              <a:t>Châu</a:t>
            </a:r>
            <a:r>
              <a:rPr lang="en-US" sz="2400" dirty="0" smtClean="0"/>
              <a:t> </a:t>
            </a:r>
            <a:r>
              <a:rPr lang="en-US" sz="2400" dirty="0" err="1" smtClean="0"/>
              <a:t>Âu</a:t>
            </a:r>
            <a:r>
              <a:rPr lang="en-US" sz="2400" dirty="0" smtClean="0"/>
              <a:t> (EUTR)</a:t>
            </a:r>
          </a:p>
          <a:p>
            <a:pPr>
              <a:lnSpc>
                <a:spcPct val="110000"/>
              </a:lnSpc>
            </a:pPr>
            <a:r>
              <a:rPr lang="en-US" sz="2400" dirty="0" err="1" smtClean="0"/>
              <a:t>Tài</a:t>
            </a:r>
            <a:r>
              <a:rPr lang="en-US" sz="2400" dirty="0" smtClean="0"/>
              <a:t> </a:t>
            </a:r>
            <a:r>
              <a:rPr lang="en-US" sz="2400" dirty="0" err="1" smtClean="0"/>
              <a:t>liệu</a:t>
            </a:r>
            <a:r>
              <a:rPr lang="en-US" sz="2400" dirty="0" smtClean="0"/>
              <a:t> </a:t>
            </a:r>
            <a:r>
              <a:rPr lang="en-US" sz="2400" dirty="0" err="1" smtClean="0"/>
              <a:t>đào</a:t>
            </a:r>
            <a:r>
              <a:rPr lang="en-US" sz="2400" dirty="0" smtClean="0"/>
              <a:t> </a:t>
            </a:r>
            <a:r>
              <a:rPr lang="en-US" sz="2400" dirty="0" err="1" smtClean="0"/>
              <a:t>tạo</a:t>
            </a:r>
            <a:r>
              <a:rPr lang="en-US" sz="2400" dirty="0" smtClean="0"/>
              <a:t> </a:t>
            </a:r>
            <a:r>
              <a:rPr lang="en-US" sz="2400" dirty="0" err="1" smtClean="0"/>
              <a:t>nhằm</a:t>
            </a:r>
            <a:r>
              <a:rPr lang="en-US" sz="2400" dirty="0" smtClean="0"/>
              <a:t> </a:t>
            </a:r>
            <a:r>
              <a:rPr lang="en-US" sz="2400" dirty="0" err="1" smtClean="0"/>
              <a:t>cung</a:t>
            </a:r>
            <a:r>
              <a:rPr lang="en-US" sz="2400" dirty="0" smtClean="0"/>
              <a:t> </a:t>
            </a:r>
            <a:r>
              <a:rPr lang="en-US" sz="2400" dirty="0" err="1" smtClean="0"/>
              <a:t>cấp</a:t>
            </a:r>
            <a:r>
              <a:rPr lang="en-US" sz="2400" dirty="0" smtClean="0"/>
              <a:t> </a:t>
            </a:r>
            <a:r>
              <a:rPr lang="en-US" sz="2400" dirty="0" err="1" smtClean="0"/>
              <a:t>cho</a:t>
            </a:r>
            <a:r>
              <a:rPr lang="en-US" sz="2400" dirty="0" smtClean="0"/>
              <a:t> </a:t>
            </a:r>
            <a:r>
              <a:rPr lang="en-US" sz="2400" dirty="0" err="1" smtClean="0"/>
              <a:t>các</a:t>
            </a:r>
            <a:r>
              <a:rPr lang="en-US" sz="2400" dirty="0" smtClean="0"/>
              <a:t> </a:t>
            </a:r>
            <a:r>
              <a:rPr lang="en-US" sz="2400" dirty="0" err="1" smtClean="0"/>
              <a:t>giảng</a:t>
            </a:r>
            <a:r>
              <a:rPr lang="en-US" sz="2400" dirty="0" smtClean="0"/>
              <a:t> </a:t>
            </a:r>
            <a:r>
              <a:rPr lang="en-US" sz="2400" dirty="0" err="1" smtClean="0"/>
              <a:t>viên</a:t>
            </a:r>
            <a:r>
              <a:rPr lang="en-US" sz="2400" dirty="0" smtClean="0"/>
              <a:t>/</a:t>
            </a:r>
            <a:r>
              <a:rPr lang="en-US" sz="2400" dirty="0" err="1" smtClean="0"/>
              <a:t>đào</a:t>
            </a:r>
            <a:r>
              <a:rPr lang="en-US" sz="2400" dirty="0" smtClean="0"/>
              <a:t> </a:t>
            </a:r>
            <a:r>
              <a:rPr lang="en-US" sz="2400" dirty="0" err="1" smtClean="0"/>
              <a:t>tạo</a:t>
            </a:r>
            <a:r>
              <a:rPr lang="en-US" sz="2400" dirty="0" smtClean="0"/>
              <a:t> </a:t>
            </a:r>
            <a:r>
              <a:rPr lang="en-US" sz="2400" dirty="0" err="1" smtClean="0"/>
              <a:t>viên</a:t>
            </a:r>
            <a:r>
              <a:rPr lang="en-US" sz="2400" dirty="0" smtClean="0"/>
              <a:t> ở </a:t>
            </a:r>
            <a:r>
              <a:rPr lang="en-US" sz="2400" dirty="0" err="1" smtClean="0"/>
              <a:t>khu</a:t>
            </a:r>
            <a:r>
              <a:rPr lang="en-US" sz="2400" dirty="0" smtClean="0"/>
              <a:t> </a:t>
            </a:r>
            <a:r>
              <a:rPr lang="en-US" sz="2400" dirty="0" err="1" smtClean="0"/>
              <a:t>vực</a:t>
            </a:r>
            <a:r>
              <a:rPr lang="en-US" sz="2400" dirty="0" smtClean="0"/>
              <a:t> Mekong, </a:t>
            </a:r>
            <a:r>
              <a:rPr lang="en-US" sz="2400" dirty="0" err="1" smtClean="0"/>
              <a:t>Thái</a:t>
            </a:r>
            <a:r>
              <a:rPr lang="en-US" sz="2400" dirty="0" smtClean="0"/>
              <a:t> Lan </a:t>
            </a:r>
            <a:r>
              <a:rPr lang="en-US" sz="2400" dirty="0" err="1" smtClean="0"/>
              <a:t>và</a:t>
            </a:r>
            <a:r>
              <a:rPr lang="en-US" sz="2400" dirty="0" smtClean="0"/>
              <a:t> </a:t>
            </a:r>
            <a:r>
              <a:rPr lang="en-US" sz="2400" dirty="0" err="1" smtClean="0"/>
              <a:t>Việt</a:t>
            </a:r>
            <a:r>
              <a:rPr lang="en-US" sz="2400" dirty="0" smtClean="0"/>
              <a:t> Nam </a:t>
            </a:r>
            <a:r>
              <a:rPr lang="en-US" sz="2400" dirty="0" err="1" smtClean="0"/>
              <a:t>sẽ</a:t>
            </a:r>
            <a:r>
              <a:rPr lang="en-US" sz="2400" dirty="0" smtClean="0"/>
              <a:t> </a:t>
            </a:r>
            <a:r>
              <a:rPr lang="en-US" sz="2400" dirty="0" err="1" smtClean="0"/>
              <a:t>là</a:t>
            </a:r>
            <a:r>
              <a:rPr lang="en-US" sz="2400" dirty="0" smtClean="0"/>
              <a:t> </a:t>
            </a:r>
            <a:r>
              <a:rPr lang="en-US" sz="2400" dirty="0" err="1" smtClean="0"/>
              <a:t>nơi</a:t>
            </a:r>
            <a:r>
              <a:rPr lang="en-US" sz="2400" dirty="0" smtClean="0"/>
              <a:t> </a:t>
            </a:r>
            <a:r>
              <a:rPr lang="en-US" sz="2400" dirty="0" err="1" smtClean="0"/>
              <a:t>thử</a:t>
            </a:r>
            <a:r>
              <a:rPr lang="en-US" sz="2400" dirty="0" smtClean="0"/>
              <a:t> </a:t>
            </a:r>
            <a:r>
              <a:rPr lang="en-US" sz="2400" dirty="0" err="1" smtClean="0"/>
              <a:t>nghiệm</a:t>
            </a:r>
            <a:r>
              <a:rPr lang="en-US" sz="2400" dirty="0" smtClean="0"/>
              <a:t> </a:t>
            </a:r>
            <a:r>
              <a:rPr lang="en-US" sz="2400" dirty="0" err="1" smtClean="0"/>
              <a:t>nội</a:t>
            </a:r>
            <a:r>
              <a:rPr lang="en-US" sz="2400" dirty="0" smtClean="0"/>
              <a:t> dung </a:t>
            </a:r>
            <a:r>
              <a:rPr lang="en-US" sz="2400" dirty="0" err="1" smtClean="0"/>
              <a:t>đào</a:t>
            </a:r>
            <a:r>
              <a:rPr lang="en-US" sz="2400" dirty="0" smtClean="0"/>
              <a:t> </a:t>
            </a:r>
            <a:r>
              <a:rPr lang="en-US" sz="2400" dirty="0" err="1" smtClean="0"/>
              <a:t>tạo</a:t>
            </a:r>
            <a:endParaRPr lang="en-US" sz="2400" dirty="0" smtClean="0"/>
          </a:p>
          <a:p>
            <a:pPr>
              <a:lnSpc>
                <a:spcPct val="110000"/>
              </a:lnSpc>
            </a:pPr>
            <a:r>
              <a:rPr lang="en-US" sz="2400" dirty="0" err="1" smtClean="0"/>
              <a:t>Giảng</a:t>
            </a:r>
            <a:r>
              <a:rPr lang="en-US" sz="2400" dirty="0" smtClean="0"/>
              <a:t> </a:t>
            </a:r>
            <a:r>
              <a:rPr lang="en-US" sz="2400" dirty="0" err="1" smtClean="0"/>
              <a:t>viên</a:t>
            </a:r>
            <a:r>
              <a:rPr lang="en-US" sz="2400" dirty="0" smtClean="0"/>
              <a:t> </a:t>
            </a:r>
            <a:r>
              <a:rPr lang="en-US" sz="2400" dirty="0" err="1" smtClean="0"/>
              <a:t>trong</a:t>
            </a:r>
            <a:r>
              <a:rPr lang="en-US" sz="2400" dirty="0" smtClean="0"/>
              <a:t> </a:t>
            </a:r>
            <a:r>
              <a:rPr lang="en-US" sz="2400" dirty="0" err="1" smtClean="0"/>
              <a:t>khu</a:t>
            </a:r>
            <a:r>
              <a:rPr lang="en-US" sz="2400" dirty="0" smtClean="0"/>
              <a:t> </a:t>
            </a:r>
            <a:r>
              <a:rPr lang="en-US" sz="2400" dirty="0" err="1" smtClean="0"/>
              <a:t>vực</a:t>
            </a:r>
            <a:r>
              <a:rPr lang="en-US" sz="2400" dirty="0" smtClean="0"/>
              <a:t> </a:t>
            </a:r>
            <a:r>
              <a:rPr lang="en-US" sz="2400" dirty="0" err="1" smtClean="0"/>
              <a:t>có</a:t>
            </a:r>
            <a:r>
              <a:rPr lang="en-US" sz="2400" dirty="0" smtClean="0"/>
              <a:t> </a:t>
            </a:r>
            <a:r>
              <a:rPr lang="en-US" sz="2400" dirty="0" err="1" smtClean="0"/>
              <a:t>thể</a:t>
            </a:r>
            <a:r>
              <a:rPr lang="en-US" sz="2400" dirty="0" smtClean="0"/>
              <a:t> </a:t>
            </a:r>
            <a:r>
              <a:rPr lang="en-US" sz="2400" dirty="0" err="1" smtClean="0"/>
              <a:t>sử</a:t>
            </a:r>
            <a:r>
              <a:rPr lang="en-US" sz="2400" dirty="0" smtClean="0"/>
              <a:t> </a:t>
            </a:r>
            <a:r>
              <a:rPr lang="en-US" sz="2400" dirty="0" err="1" smtClean="0"/>
              <a:t>dụng</a:t>
            </a:r>
            <a:r>
              <a:rPr lang="en-US" sz="2400" dirty="0" smtClean="0"/>
              <a:t> </a:t>
            </a:r>
            <a:r>
              <a:rPr lang="en-US" sz="2400" dirty="0" err="1" smtClean="0"/>
              <a:t>tài</a:t>
            </a:r>
            <a:r>
              <a:rPr lang="en-US" sz="2400" dirty="0" smtClean="0"/>
              <a:t> </a:t>
            </a:r>
            <a:r>
              <a:rPr lang="en-US" sz="2400" dirty="0" err="1" smtClean="0"/>
              <a:t>liệu</a:t>
            </a:r>
            <a:r>
              <a:rPr lang="en-US" sz="2400" dirty="0" smtClean="0"/>
              <a:t> </a:t>
            </a:r>
            <a:r>
              <a:rPr lang="en-US" sz="2400" dirty="0" err="1" smtClean="0"/>
              <a:t>đào</a:t>
            </a:r>
            <a:r>
              <a:rPr lang="en-US" sz="2400" dirty="0" smtClean="0"/>
              <a:t> </a:t>
            </a:r>
            <a:r>
              <a:rPr lang="en-US" sz="2400" dirty="0" err="1" smtClean="0"/>
              <a:t>tạo</a:t>
            </a:r>
            <a:r>
              <a:rPr lang="en-US" sz="2400" dirty="0" smtClean="0"/>
              <a:t> </a:t>
            </a:r>
            <a:r>
              <a:rPr lang="en-US" sz="2400" dirty="0" err="1" smtClean="0"/>
              <a:t>để</a:t>
            </a:r>
            <a:r>
              <a:rPr lang="en-US" sz="2400" dirty="0" smtClean="0"/>
              <a:t> </a:t>
            </a:r>
            <a:r>
              <a:rPr lang="en-US" sz="2400" dirty="0" err="1" smtClean="0"/>
              <a:t>thực</a:t>
            </a:r>
            <a:r>
              <a:rPr lang="en-US" sz="2400" dirty="0" smtClean="0"/>
              <a:t> </a:t>
            </a:r>
            <a:r>
              <a:rPr lang="en-US" sz="2400" dirty="0" err="1" smtClean="0"/>
              <a:t>hiện</a:t>
            </a:r>
            <a:r>
              <a:rPr lang="en-US" sz="2400" dirty="0" smtClean="0"/>
              <a:t> </a:t>
            </a:r>
            <a:r>
              <a:rPr lang="en-US" sz="2400" dirty="0" err="1" smtClean="0"/>
              <a:t>các</a:t>
            </a:r>
            <a:r>
              <a:rPr lang="en-US" sz="2400" dirty="0" smtClean="0"/>
              <a:t> </a:t>
            </a:r>
            <a:r>
              <a:rPr lang="en-US" sz="2400" dirty="0" err="1" smtClean="0"/>
              <a:t>khóa</a:t>
            </a:r>
            <a:r>
              <a:rPr lang="en-US" sz="2400" dirty="0" smtClean="0"/>
              <a:t> </a:t>
            </a:r>
            <a:r>
              <a:rPr lang="en-US" sz="2400" dirty="0" err="1" smtClean="0"/>
              <a:t>đào</a:t>
            </a:r>
            <a:r>
              <a:rPr lang="en-US" sz="2400" dirty="0" smtClean="0"/>
              <a:t> </a:t>
            </a:r>
            <a:r>
              <a:rPr lang="en-US" sz="2400" dirty="0" err="1" smtClean="0"/>
              <a:t>tạo</a:t>
            </a:r>
            <a:r>
              <a:rPr lang="en-US" sz="2400" dirty="0" smtClean="0"/>
              <a:t> </a:t>
            </a:r>
            <a:r>
              <a:rPr lang="en-US" sz="2400" dirty="0" err="1" smtClean="0"/>
              <a:t>cho</a:t>
            </a:r>
            <a:r>
              <a:rPr lang="en-US" sz="2400" dirty="0" smtClean="0"/>
              <a:t> </a:t>
            </a:r>
            <a:r>
              <a:rPr lang="en-US" sz="2400" dirty="0" err="1" smtClean="0"/>
              <a:t>doanh</a:t>
            </a:r>
            <a:r>
              <a:rPr lang="en-US" sz="2400" dirty="0" smtClean="0"/>
              <a:t> </a:t>
            </a:r>
            <a:r>
              <a:rPr lang="en-US" sz="2400" dirty="0" err="1" smtClean="0"/>
              <a:t>nghiệp</a:t>
            </a:r>
            <a:r>
              <a:rPr lang="en-US" sz="2400" dirty="0" smtClean="0"/>
              <a:t> </a:t>
            </a:r>
            <a:r>
              <a:rPr lang="en-US" sz="2400" dirty="0" err="1" smtClean="0"/>
              <a:t>vừa</a:t>
            </a:r>
            <a:r>
              <a:rPr lang="en-US" sz="2400" dirty="0" smtClean="0"/>
              <a:t> </a:t>
            </a:r>
            <a:r>
              <a:rPr lang="en-US" sz="2400" dirty="0" err="1" smtClean="0"/>
              <a:t>và</a:t>
            </a:r>
            <a:r>
              <a:rPr lang="en-US" sz="2400" dirty="0" smtClean="0"/>
              <a:t> </a:t>
            </a:r>
            <a:r>
              <a:rPr lang="en-US" sz="2400" dirty="0" err="1" smtClean="0"/>
              <a:t>nhỏ</a:t>
            </a:r>
            <a:r>
              <a:rPr lang="en-US" sz="2400" dirty="0" smtClean="0"/>
              <a:t> (SMEs) </a:t>
            </a:r>
            <a:r>
              <a:rPr lang="en-US" sz="2400" dirty="0" err="1" smtClean="0"/>
              <a:t>trong</a:t>
            </a:r>
            <a:r>
              <a:rPr lang="en-US" sz="2400" dirty="0" smtClean="0"/>
              <a:t> </a:t>
            </a:r>
            <a:r>
              <a:rPr lang="en-US" sz="2400" dirty="0" err="1" smtClean="0"/>
              <a:t>khu</a:t>
            </a:r>
            <a:r>
              <a:rPr lang="en-US" sz="2400" dirty="0" smtClean="0"/>
              <a:t> </a:t>
            </a:r>
            <a:r>
              <a:rPr lang="en-US" sz="2400" dirty="0" err="1" smtClean="0"/>
              <a:t>vực</a:t>
            </a:r>
            <a:r>
              <a:rPr lang="en-US" sz="2400" dirty="0" smtClean="0"/>
              <a:t> Mekong.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FC37-21A4-4DC8-A2E1-F50B525F9E8E}" type="slidenum">
              <a:rPr lang="zh-TW" altLang="en-US" smtClean="0"/>
              <a:pPr/>
              <a:t>3</a:t>
            </a:fld>
            <a:endParaRPr lang="zh-TW" altLang="en-US"/>
          </a:p>
        </p:txBody>
      </p:sp>
      <p:sp>
        <p:nvSpPr>
          <p:cNvPr id="2" name="TextBox 1"/>
          <p:cNvSpPr txBox="1"/>
          <p:nvPr/>
        </p:nvSpPr>
        <p:spPr>
          <a:xfrm>
            <a:off x="6021575" y="5787754"/>
            <a:ext cx="29517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©Proforest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274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>
                <a:solidFill>
                  <a:srgbClr val="006600"/>
                </a:solidFill>
              </a:rPr>
              <a:t>Cơ</a:t>
            </a:r>
            <a:r>
              <a:rPr lang="en-GB" dirty="0" smtClean="0">
                <a:solidFill>
                  <a:srgbClr val="006600"/>
                </a:solidFill>
              </a:rPr>
              <a:t> </a:t>
            </a:r>
            <a:r>
              <a:rPr lang="en-GB" dirty="0" err="1" smtClean="0">
                <a:solidFill>
                  <a:srgbClr val="006600"/>
                </a:solidFill>
              </a:rPr>
              <a:t>sở</a:t>
            </a:r>
            <a:endParaRPr lang="en-GB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340" y="1938646"/>
            <a:ext cx="6146854" cy="4919354"/>
          </a:xfrm>
        </p:spPr>
        <p:txBody>
          <a:bodyPr>
            <a:noAutofit/>
          </a:bodyPr>
          <a:lstStyle/>
          <a:p>
            <a:r>
              <a:rPr lang="en-GB" sz="1800" b="1" dirty="0" err="1" smtClean="0"/>
              <a:t>Tài</a:t>
            </a:r>
            <a:r>
              <a:rPr lang="en-GB" sz="1800" b="1" dirty="0" smtClean="0"/>
              <a:t> </a:t>
            </a:r>
            <a:r>
              <a:rPr lang="en-GB" sz="1800" b="1" dirty="0" err="1" smtClean="0"/>
              <a:t>liệu</a:t>
            </a:r>
            <a:r>
              <a:rPr lang="en-GB" sz="1800" b="1" dirty="0" smtClean="0"/>
              <a:t> </a:t>
            </a:r>
            <a:r>
              <a:rPr lang="en-GB" sz="1800" b="1" dirty="0" err="1" smtClean="0"/>
              <a:t>đào</a:t>
            </a:r>
            <a:r>
              <a:rPr lang="en-GB" sz="1800" b="1" dirty="0" smtClean="0"/>
              <a:t> </a:t>
            </a:r>
            <a:r>
              <a:rPr lang="en-GB" sz="1800" b="1" dirty="0" err="1" smtClean="0"/>
              <a:t>tạo</a:t>
            </a:r>
            <a:r>
              <a:rPr lang="en-GB" sz="1800" b="1" dirty="0" smtClean="0"/>
              <a:t> </a:t>
            </a:r>
            <a:r>
              <a:rPr lang="en-GB" sz="1800" dirty="0" err="1" smtClean="0"/>
              <a:t>được</a:t>
            </a:r>
            <a:r>
              <a:rPr lang="en-GB" sz="1800" dirty="0" smtClean="0"/>
              <a:t> </a:t>
            </a:r>
            <a:r>
              <a:rPr lang="en-GB" sz="1800" dirty="0" err="1" smtClean="0"/>
              <a:t>xây</a:t>
            </a:r>
            <a:r>
              <a:rPr lang="en-GB" sz="1800" dirty="0" smtClean="0"/>
              <a:t> </a:t>
            </a:r>
            <a:r>
              <a:rPr lang="en-GB" sz="1800" dirty="0" err="1" smtClean="0"/>
              <a:t>dựng</a:t>
            </a:r>
            <a:r>
              <a:rPr lang="en-GB" sz="1800" dirty="0" smtClean="0"/>
              <a:t> </a:t>
            </a:r>
            <a:r>
              <a:rPr lang="en-GB" sz="1800" dirty="0" err="1" smtClean="0"/>
              <a:t>bằng</a:t>
            </a:r>
            <a:r>
              <a:rPr lang="en-GB" sz="1800" dirty="0" smtClean="0"/>
              <a:t> </a:t>
            </a:r>
            <a:r>
              <a:rPr lang="en-GB" sz="1800" dirty="0" err="1" smtClean="0"/>
              <a:t>tiếng</a:t>
            </a:r>
            <a:r>
              <a:rPr lang="en-GB" sz="1800" dirty="0" smtClean="0"/>
              <a:t> Anh, </a:t>
            </a:r>
            <a:r>
              <a:rPr lang="en-GB" sz="1800" dirty="0" err="1" smtClean="0"/>
              <a:t>nhưng</a:t>
            </a:r>
            <a:r>
              <a:rPr lang="en-GB" sz="1800" dirty="0" smtClean="0"/>
              <a:t> </a:t>
            </a:r>
            <a:r>
              <a:rPr lang="en-GB" sz="1800" dirty="0" err="1" smtClean="0"/>
              <a:t>sẽ</a:t>
            </a:r>
            <a:r>
              <a:rPr lang="en-GB" sz="1800" dirty="0" smtClean="0"/>
              <a:t> </a:t>
            </a:r>
            <a:r>
              <a:rPr lang="en-GB" sz="1800" dirty="0" err="1" smtClean="0"/>
              <a:t>được</a:t>
            </a:r>
            <a:r>
              <a:rPr lang="en-GB" sz="1800" dirty="0" smtClean="0"/>
              <a:t> </a:t>
            </a:r>
            <a:r>
              <a:rPr lang="en-GB" sz="1800" dirty="0" err="1" smtClean="0"/>
              <a:t>biên</a:t>
            </a:r>
            <a:r>
              <a:rPr lang="en-GB" sz="1800" dirty="0" smtClean="0"/>
              <a:t> </a:t>
            </a:r>
            <a:r>
              <a:rPr lang="en-GB" sz="1800" dirty="0" err="1" smtClean="0"/>
              <a:t>dịch</a:t>
            </a:r>
            <a:r>
              <a:rPr lang="en-GB" sz="1800" dirty="0" smtClean="0"/>
              <a:t> sang </a:t>
            </a:r>
            <a:r>
              <a:rPr lang="en-GB" sz="1800" dirty="0" err="1" smtClean="0"/>
              <a:t>tiếng</a:t>
            </a:r>
            <a:r>
              <a:rPr lang="en-GB" sz="1800" dirty="0" smtClean="0"/>
              <a:t> </a:t>
            </a:r>
            <a:r>
              <a:rPr lang="en-GB" sz="1800" dirty="0" err="1" smtClean="0"/>
              <a:t>địa</a:t>
            </a:r>
            <a:r>
              <a:rPr lang="en-GB" sz="1800" dirty="0" smtClean="0"/>
              <a:t> </a:t>
            </a:r>
            <a:r>
              <a:rPr lang="en-GB" sz="1800" dirty="0" err="1" smtClean="0"/>
              <a:t>phương</a:t>
            </a:r>
            <a:r>
              <a:rPr lang="en-GB" sz="1800" dirty="0" smtClean="0"/>
              <a:t>, </a:t>
            </a:r>
            <a:r>
              <a:rPr lang="en-GB" sz="1800" dirty="0" err="1" smtClean="0"/>
              <a:t>và</a:t>
            </a:r>
            <a:r>
              <a:rPr lang="en-GB" sz="1800" dirty="0" smtClean="0"/>
              <a:t> </a:t>
            </a:r>
            <a:r>
              <a:rPr lang="en-GB" sz="1800" dirty="0" err="1" smtClean="0"/>
              <a:t>là</a:t>
            </a:r>
            <a:r>
              <a:rPr lang="en-GB" sz="1800" dirty="0" smtClean="0"/>
              <a:t> </a:t>
            </a:r>
            <a:r>
              <a:rPr lang="en-GB" sz="1800" dirty="0" err="1" smtClean="0"/>
              <a:t>cơ</a:t>
            </a:r>
            <a:r>
              <a:rPr lang="en-GB" sz="1800" dirty="0" smtClean="0"/>
              <a:t> </a:t>
            </a:r>
            <a:r>
              <a:rPr lang="en-GB" sz="1800" dirty="0" err="1" smtClean="0"/>
              <a:t>sở</a:t>
            </a:r>
            <a:r>
              <a:rPr lang="en-GB" sz="1800" dirty="0" smtClean="0"/>
              <a:t> </a:t>
            </a:r>
            <a:r>
              <a:rPr lang="en-GB" sz="1800" dirty="0" err="1" smtClean="0"/>
              <a:t>để</a:t>
            </a:r>
            <a:r>
              <a:rPr lang="en-GB" sz="1800" dirty="0" smtClean="0"/>
              <a:t> </a:t>
            </a:r>
            <a:r>
              <a:rPr lang="en-GB" sz="1800" dirty="0" err="1" smtClean="0"/>
              <a:t>thực</a:t>
            </a:r>
            <a:r>
              <a:rPr lang="en-GB" sz="1800" dirty="0" smtClean="0"/>
              <a:t> </a:t>
            </a:r>
            <a:r>
              <a:rPr lang="en-GB" sz="1800" dirty="0" err="1" smtClean="0"/>
              <a:t>hiện</a:t>
            </a:r>
            <a:r>
              <a:rPr lang="en-GB" sz="1800" dirty="0" smtClean="0"/>
              <a:t> </a:t>
            </a:r>
            <a:r>
              <a:rPr lang="en-GB" sz="1800" dirty="0" err="1" smtClean="0"/>
              <a:t>khóa</a:t>
            </a:r>
            <a:r>
              <a:rPr lang="en-GB" sz="1800" dirty="0" smtClean="0"/>
              <a:t> </a:t>
            </a:r>
            <a:r>
              <a:rPr lang="en-GB" sz="1800" dirty="0" err="1" smtClean="0"/>
              <a:t>đào</a:t>
            </a:r>
            <a:r>
              <a:rPr lang="en-GB" sz="1800" dirty="0" smtClean="0"/>
              <a:t> </a:t>
            </a:r>
            <a:r>
              <a:rPr lang="en-GB" sz="1800" dirty="0" err="1" smtClean="0"/>
              <a:t>tạo</a:t>
            </a:r>
            <a:r>
              <a:rPr lang="en-GB" sz="1800" dirty="0" smtClean="0"/>
              <a:t> </a:t>
            </a:r>
            <a:r>
              <a:rPr lang="en-GB" sz="1800" dirty="0" err="1" smtClean="0"/>
              <a:t>trong</a:t>
            </a:r>
            <a:r>
              <a:rPr lang="en-GB" sz="1800" dirty="0" smtClean="0"/>
              <a:t> </a:t>
            </a:r>
            <a:r>
              <a:rPr lang="en-GB" sz="1800" dirty="0" err="1" smtClean="0"/>
              <a:t>tương</a:t>
            </a:r>
            <a:r>
              <a:rPr lang="en-GB" sz="1800" dirty="0" smtClean="0"/>
              <a:t> </a:t>
            </a:r>
            <a:r>
              <a:rPr lang="en-GB" sz="1800" dirty="0" err="1" smtClean="0"/>
              <a:t>lai</a:t>
            </a:r>
            <a:r>
              <a:rPr lang="en-GB" sz="1800" dirty="0" smtClean="0"/>
              <a:t>. </a:t>
            </a:r>
            <a:r>
              <a:rPr lang="en-GB" sz="1800" dirty="0" err="1" smtClean="0"/>
              <a:t>Giảng</a:t>
            </a:r>
            <a:r>
              <a:rPr lang="en-GB" sz="1800" dirty="0" smtClean="0"/>
              <a:t> </a:t>
            </a:r>
            <a:r>
              <a:rPr lang="en-GB" sz="1800" dirty="0" err="1" smtClean="0"/>
              <a:t>viên</a:t>
            </a:r>
            <a:r>
              <a:rPr lang="en-GB" sz="1800" dirty="0" smtClean="0"/>
              <a:t> </a:t>
            </a:r>
            <a:r>
              <a:rPr lang="en-GB" sz="1800" dirty="0" err="1" smtClean="0"/>
              <a:t>có</a:t>
            </a:r>
            <a:r>
              <a:rPr lang="en-GB" sz="1800" dirty="0" smtClean="0"/>
              <a:t> </a:t>
            </a:r>
            <a:r>
              <a:rPr lang="en-GB" sz="1800" dirty="0" err="1" smtClean="0"/>
              <a:t>thể</a:t>
            </a:r>
            <a:r>
              <a:rPr lang="en-GB" sz="1800" dirty="0" smtClean="0"/>
              <a:t> </a:t>
            </a:r>
            <a:r>
              <a:rPr lang="en-GB" sz="1800" dirty="0" err="1" smtClean="0"/>
              <a:t>điều</a:t>
            </a:r>
            <a:r>
              <a:rPr lang="en-GB" sz="1800" dirty="0" smtClean="0"/>
              <a:t> </a:t>
            </a:r>
            <a:r>
              <a:rPr lang="en-GB" sz="1800" dirty="0" err="1" smtClean="0"/>
              <a:t>chỉnh</a:t>
            </a:r>
            <a:r>
              <a:rPr lang="en-GB" sz="1800" dirty="0" smtClean="0"/>
              <a:t> </a:t>
            </a:r>
            <a:r>
              <a:rPr lang="en-GB" sz="1800" dirty="0" err="1" smtClean="0"/>
              <a:t>nếu</a:t>
            </a:r>
            <a:r>
              <a:rPr lang="en-GB" sz="1800" dirty="0" smtClean="0"/>
              <a:t> </a:t>
            </a:r>
            <a:r>
              <a:rPr lang="en-GB" sz="1800" dirty="0" err="1" smtClean="0"/>
              <a:t>cần</a:t>
            </a:r>
            <a:r>
              <a:rPr lang="en-GB" sz="1800" dirty="0" smtClean="0"/>
              <a:t> </a:t>
            </a:r>
            <a:r>
              <a:rPr lang="en-GB" sz="1800" dirty="0" err="1" smtClean="0"/>
              <a:t>thiết</a:t>
            </a:r>
            <a:r>
              <a:rPr lang="en-GB" sz="1800" dirty="0" smtClean="0"/>
              <a:t>.</a:t>
            </a:r>
          </a:p>
          <a:p>
            <a:r>
              <a:rPr lang="en-GB" sz="1800" b="1" dirty="0" err="1" smtClean="0"/>
              <a:t>Mục</a:t>
            </a:r>
            <a:r>
              <a:rPr lang="en-GB" sz="1800" b="1" dirty="0" smtClean="0"/>
              <a:t> </a:t>
            </a:r>
            <a:r>
              <a:rPr lang="en-GB" sz="1800" b="1" dirty="0" err="1" smtClean="0"/>
              <a:t>tiêu</a:t>
            </a:r>
            <a:r>
              <a:rPr lang="en-GB" sz="1800" b="1" dirty="0" smtClean="0"/>
              <a:t> </a:t>
            </a:r>
            <a:r>
              <a:rPr lang="en-GB" sz="1800" b="1" dirty="0" err="1" smtClean="0"/>
              <a:t>khóa</a:t>
            </a:r>
            <a:r>
              <a:rPr lang="en-GB" sz="1800" b="1" dirty="0" smtClean="0"/>
              <a:t> </a:t>
            </a:r>
            <a:r>
              <a:rPr lang="en-GB" sz="1800" b="1" dirty="0" err="1" smtClean="0"/>
              <a:t>đào</a:t>
            </a:r>
            <a:r>
              <a:rPr lang="en-GB" sz="1800" b="1" dirty="0" smtClean="0"/>
              <a:t> </a:t>
            </a:r>
            <a:r>
              <a:rPr lang="en-GB" sz="1800" b="1" dirty="0" err="1" smtClean="0"/>
              <a:t>tạo</a:t>
            </a:r>
            <a:r>
              <a:rPr lang="en-GB" sz="1800" b="1" dirty="0" smtClean="0"/>
              <a:t> : </a:t>
            </a:r>
          </a:p>
          <a:p>
            <a:endParaRPr lang="en-GB" sz="1800" dirty="0" smtClean="0"/>
          </a:p>
          <a:p>
            <a:pPr lvl="1">
              <a:buFont typeface="Wingdings" pitchFamily="2" charset="2"/>
              <a:buChar char="§"/>
            </a:pPr>
            <a:r>
              <a:rPr lang="en-GB" sz="1800" dirty="0" err="1"/>
              <a:t>Cung</a:t>
            </a:r>
            <a:r>
              <a:rPr lang="en-GB" sz="1800" dirty="0"/>
              <a:t> </a:t>
            </a:r>
            <a:r>
              <a:rPr lang="en-GB" sz="1800" dirty="0" err="1"/>
              <a:t>cấp</a:t>
            </a:r>
            <a:r>
              <a:rPr lang="en-GB" sz="1800" dirty="0"/>
              <a:t>  </a:t>
            </a:r>
            <a:r>
              <a:rPr lang="en-GB" sz="1800" dirty="0" err="1"/>
              <a:t>thông</a:t>
            </a:r>
            <a:r>
              <a:rPr lang="en-GB" sz="1800" dirty="0"/>
              <a:t> tin</a:t>
            </a:r>
            <a:r>
              <a:rPr lang="en-US" sz="1800" dirty="0"/>
              <a:t> </a:t>
            </a:r>
            <a:r>
              <a:rPr lang="en-US" sz="1800" dirty="0" smtClean="0"/>
              <a:t>, </a:t>
            </a:r>
            <a:r>
              <a:rPr lang="en-US" sz="1800" dirty="0" err="1" smtClean="0"/>
              <a:t>các</a:t>
            </a:r>
            <a:r>
              <a:rPr lang="en-US" sz="1800" dirty="0" smtClean="0"/>
              <a:t> </a:t>
            </a:r>
            <a:r>
              <a:rPr lang="en-US" sz="1800" dirty="0" err="1"/>
              <a:t>yêu</a:t>
            </a:r>
            <a:r>
              <a:rPr lang="en-US" sz="1800" dirty="0"/>
              <a:t> </a:t>
            </a:r>
            <a:r>
              <a:rPr lang="en-US" sz="1800" dirty="0" err="1"/>
              <a:t>cầu</a:t>
            </a:r>
            <a:r>
              <a:rPr lang="en-US" sz="1800" dirty="0"/>
              <a:t> </a:t>
            </a:r>
            <a:r>
              <a:rPr lang="en-US" sz="1800" dirty="0" err="1"/>
              <a:t>của</a:t>
            </a:r>
            <a:r>
              <a:rPr lang="en-US" sz="1800" dirty="0"/>
              <a:t> EUTR </a:t>
            </a:r>
            <a:r>
              <a:rPr lang="en-US" sz="1800" dirty="0" smtClean="0"/>
              <a:t>,  </a:t>
            </a:r>
            <a:r>
              <a:rPr lang="en-US" sz="1800" dirty="0" err="1"/>
              <a:t>các</a:t>
            </a:r>
            <a:r>
              <a:rPr lang="en-US" sz="1800" dirty="0"/>
              <a:t> </a:t>
            </a:r>
            <a:r>
              <a:rPr lang="en-US" sz="1800" dirty="0" err="1"/>
              <a:t>kiến</a:t>
            </a:r>
            <a:r>
              <a:rPr lang="en-US" sz="1800" dirty="0"/>
              <a:t> </a:t>
            </a:r>
            <a:r>
              <a:rPr lang="en-US" sz="1800" dirty="0" err="1"/>
              <a:t>thức</a:t>
            </a:r>
            <a:r>
              <a:rPr lang="en-US" sz="1800" dirty="0"/>
              <a:t> </a:t>
            </a:r>
            <a:r>
              <a:rPr lang="en-US" sz="1800" dirty="0" err="1"/>
              <a:t>cơ</a:t>
            </a:r>
            <a:r>
              <a:rPr lang="en-US" sz="1800" dirty="0"/>
              <a:t> </a:t>
            </a:r>
            <a:r>
              <a:rPr lang="en-US" sz="1800" dirty="0" err="1"/>
              <a:t>bản</a:t>
            </a:r>
            <a:r>
              <a:rPr lang="en-US" sz="1800" dirty="0"/>
              <a:t> </a:t>
            </a:r>
            <a:r>
              <a:rPr lang="en-US" sz="1800" dirty="0" err="1"/>
              <a:t>về</a:t>
            </a:r>
            <a:r>
              <a:rPr lang="en-US" sz="1800" dirty="0"/>
              <a:t> </a:t>
            </a:r>
            <a:r>
              <a:rPr lang="en-US" sz="1800" dirty="0" err="1"/>
              <a:t>kiểm</a:t>
            </a:r>
            <a:r>
              <a:rPr lang="en-US" sz="1800" dirty="0"/>
              <a:t> </a:t>
            </a:r>
            <a:r>
              <a:rPr lang="en-US" sz="1800" dirty="0" err="1"/>
              <a:t>soát</a:t>
            </a:r>
            <a:r>
              <a:rPr lang="en-US" sz="1800" dirty="0"/>
              <a:t> </a:t>
            </a:r>
            <a:r>
              <a:rPr lang="en-US" sz="1800" dirty="0" err="1"/>
              <a:t>Chuỗi</a:t>
            </a:r>
            <a:r>
              <a:rPr lang="en-US" sz="1800" dirty="0"/>
              <a:t> </a:t>
            </a:r>
            <a:r>
              <a:rPr lang="en-US" sz="1800" dirty="0" err="1"/>
              <a:t>hành</a:t>
            </a:r>
            <a:r>
              <a:rPr lang="en-US" sz="1800" dirty="0"/>
              <a:t> </a:t>
            </a:r>
            <a:r>
              <a:rPr lang="en-US" sz="1800" dirty="0" err="1"/>
              <a:t>trình</a:t>
            </a:r>
            <a:r>
              <a:rPr lang="en-US" sz="1800" dirty="0"/>
              <a:t> </a:t>
            </a:r>
            <a:r>
              <a:rPr lang="en-US" sz="1800" dirty="0" err="1"/>
              <a:t>sản</a:t>
            </a:r>
            <a:r>
              <a:rPr lang="en-US" sz="1800" dirty="0"/>
              <a:t> </a:t>
            </a:r>
            <a:r>
              <a:rPr lang="en-US" sz="1800" dirty="0" err="1"/>
              <a:t>phẩm</a:t>
            </a:r>
            <a:r>
              <a:rPr lang="en-US" sz="1800" dirty="0"/>
              <a:t> (Chain of Custody - COC) </a:t>
            </a:r>
            <a:r>
              <a:rPr lang="en-US" sz="1800" dirty="0" err="1"/>
              <a:t>chứng</a:t>
            </a:r>
            <a:r>
              <a:rPr lang="en-US" sz="1800" dirty="0"/>
              <a:t> </a:t>
            </a:r>
            <a:r>
              <a:rPr lang="en-US" sz="1800" dirty="0" err="1"/>
              <a:t>nhận</a:t>
            </a:r>
            <a:r>
              <a:rPr lang="en-US" sz="1800" dirty="0"/>
              <a:t> COC, </a:t>
            </a:r>
            <a:r>
              <a:rPr lang="en-US" sz="1800" dirty="0" err="1"/>
              <a:t>chuỗi</a:t>
            </a:r>
            <a:r>
              <a:rPr lang="en-US" sz="1800" dirty="0"/>
              <a:t> </a:t>
            </a:r>
            <a:r>
              <a:rPr lang="en-US" sz="1800" dirty="0" err="1"/>
              <a:t>cung</a:t>
            </a:r>
            <a:r>
              <a:rPr lang="en-US" sz="1800" dirty="0"/>
              <a:t> </a:t>
            </a:r>
            <a:r>
              <a:rPr lang="en-US" sz="1800" dirty="0" err="1"/>
              <a:t>ứng</a:t>
            </a:r>
            <a:endParaRPr lang="en-GB" sz="1800" dirty="0"/>
          </a:p>
          <a:p>
            <a:pPr lvl="1">
              <a:buFont typeface="Wingdings" pitchFamily="2" charset="2"/>
              <a:buChar char="§"/>
            </a:pPr>
            <a:r>
              <a:rPr lang="en-GB" sz="1800" dirty="0" err="1" smtClean="0"/>
              <a:t>Cung</a:t>
            </a:r>
            <a:r>
              <a:rPr lang="en-GB" sz="1800" dirty="0" smtClean="0"/>
              <a:t> </a:t>
            </a:r>
            <a:r>
              <a:rPr lang="en-GB" sz="1800" dirty="0" err="1" smtClean="0"/>
              <a:t>cấp</a:t>
            </a:r>
            <a:r>
              <a:rPr lang="en-GB" sz="1800" dirty="0" smtClean="0"/>
              <a:t> </a:t>
            </a:r>
            <a:r>
              <a:rPr lang="en-GB" sz="1800" dirty="0" err="1" smtClean="0"/>
              <a:t>kỹ</a:t>
            </a:r>
            <a:r>
              <a:rPr lang="en-GB" sz="1800" dirty="0" smtClean="0"/>
              <a:t> </a:t>
            </a:r>
            <a:r>
              <a:rPr lang="en-GB" sz="1800" dirty="0" err="1" smtClean="0"/>
              <a:t>năng</a:t>
            </a:r>
            <a:r>
              <a:rPr lang="en-GB" sz="1800" dirty="0" smtClean="0"/>
              <a:t>, </a:t>
            </a:r>
            <a:r>
              <a:rPr lang="en-GB" sz="1800" dirty="0" err="1" smtClean="0"/>
              <a:t>kiến</a:t>
            </a:r>
            <a:r>
              <a:rPr lang="en-GB" sz="1800" dirty="0" smtClean="0"/>
              <a:t> </a:t>
            </a:r>
            <a:r>
              <a:rPr lang="en-GB" sz="1800" dirty="0" err="1" smtClean="0"/>
              <a:t>thức</a:t>
            </a:r>
            <a:r>
              <a:rPr lang="en-GB" sz="1800" dirty="0" smtClean="0"/>
              <a:t> </a:t>
            </a:r>
            <a:r>
              <a:rPr lang="en-GB" sz="1800" dirty="0" err="1" smtClean="0"/>
              <a:t>nhằm</a:t>
            </a:r>
            <a:r>
              <a:rPr lang="en-GB" sz="1800" dirty="0" smtClean="0"/>
              <a:t> </a:t>
            </a:r>
            <a:r>
              <a:rPr lang="en-GB" sz="1800" dirty="0" err="1" smtClean="0"/>
              <a:t>đào</a:t>
            </a:r>
            <a:r>
              <a:rPr lang="en-GB" sz="1800" dirty="0" smtClean="0"/>
              <a:t> </a:t>
            </a:r>
            <a:r>
              <a:rPr lang="en-GB" sz="1800" dirty="0" err="1" smtClean="0"/>
              <a:t>tạo</a:t>
            </a:r>
            <a:r>
              <a:rPr lang="en-GB" sz="1800" dirty="0" smtClean="0"/>
              <a:t> </a:t>
            </a:r>
            <a:r>
              <a:rPr lang="en-GB" sz="1800" dirty="0" err="1" smtClean="0"/>
              <a:t>nâng</a:t>
            </a:r>
            <a:r>
              <a:rPr lang="en-GB" sz="1800" dirty="0" smtClean="0"/>
              <a:t> </a:t>
            </a:r>
            <a:r>
              <a:rPr lang="en-GB" sz="1800" dirty="0" err="1" smtClean="0"/>
              <a:t>cao</a:t>
            </a:r>
            <a:r>
              <a:rPr lang="en-GB" sz="1800" dirty="0" smtClean="0"/>
              <a:t> </a:t>
            </a:r>
            <a:r>
              <a:rPr lang="en-GB" sz="1800" dirty="0" err="1" smtClean="0"/>
              <a:t>nhận</a:t>
            </a:r>
            <a:r>
              <a:rPr lang="en-GB" sz="1800" dirty="0" smtClean="0"/>
              <a:t> </a:t>
            </a:r>
            <a:r>
              <a:rPr lang="en-GB" sz="1800" dirty="0" err="1" smtClean="0"/>
              <a:t>thức</a:t>
            </a:r>
            <a:r>
              <a:rPr lang="en-GB" sz="1800" dirty="0" smtClean="0"/>
              <a:t> </a:t>
            </a:r>
            <a:r>
              <a:rPr lang="en-GB" sz="1800" dirty="0" err="1" smtClean="0"/>
              <a:t>cho</a:t>
            </a:r>
            <a:r>
              <a:rPr lang="en-GB" sz="1800" dirty="0" smtClean="0"/>
              <a:t> </a:t>
            </a:r>
            <a:r>
              <a:rPr lang="en-GB" sz="1800" dirty="0" err="1" smtClean="0"/>
              <a:t>các</a:t>
            </a:r>
            <a:r>
              <a:rPr lang="en-GB" sz="1800" dirty="0" smtClean="0"/>
              <a:t> </a:t>
            </a:r>
            <a:r>
              <a:rPr lang="en-GB" sz="1800" dirty="0" err="1" smtClean="0"/>
              <a:t>doanh</a:t>
            </a:r>
            <a:r>
              <a:rPr lang="en-GB" sz="1800" dirty="0" smtClean="0"/>
              <a:t> </a:t>
            </a:r>
            <a:r>
              <a:rPr lang="en-GB" sz="1800" dirty="0" err="1" smtClean="0"/>
              <a:t>nghiệp</a:t>
            </a:r>
            <a:r>
              <a:rPr lang="en-GB" sz="1800" dirty="0" smtClean="0"/>
              <a:t> </a:t>
            </a:r>
            <a:r>
              <a:rPr lang="en-GB" sz="1800" dirty="0" err="1" smtClean="0"/>
              <a:t>vừa</a:t>
            </a:r>
            <a:r>
              <a:rPr lang="en-GB" sz="1800" dirty="0" smtClean="0"/>
              <a:t> </a:t>
            </a:r>
            <a:r>
              <a:rPr lang="en-GB" sz="1800" dirty="0" err="1" smtClean="0"/>
              <a:t>và</a:t>
            </a:r>
            <a:r>
              <a:rPr lang="en-GB" sz="1800" dirty="0" smtClean="0"/>
              <a:t> </a:t>
            </a:r>
            <a:r>
              <a:rPr lang="en-GB" sz="1800" dirty="0" err="1" smtClean="0"/>
              <a:t>nhỏ</a:t>
            </a:r>
            <a:r>
              <a:rPr lang="en-GB" sz="1800" dirty="0" smtClean="0"/>
              <a:t> </a:t>
            </a:r>
            <a:r>
              <a:rPr lang="en-GB" sz="1800" dirty="0" err="1" smtClean="0"/>
              <a:t>tại</a:t>
            </a:r>
            <a:r>
              <a:rPr lang="en-GB" sz="1800" dirty="0" smtClean="0"/>
              <a:t> </a:t>
            </a:r>
            <a:r>
              <a:rPr lang="en-GB" sz="1800" dirty="0" err="1" smtClean="0"/>
              <a:t>Việt</a:t>
            </a:r>
            <a:r>
              <a:rPr lang="en-GB" sz="1800" dirty="0" smtClean="0"/>
              <a:t> Nam </a:t>
            </a:r>
            <a:r>
              <a:rPr lang="en-GB" sz="1800" dirty="0" err="1" smtClean="0"/>
              <a:t>để</a:t>
            </a:r>
            <a:r>
              <a:rPr lang="en-GB" sz="1800" dirty="0" smtClean="0"/>
              <a:t> </a:t>
            </a:r>
            <a:r>
              <a:rPr lang="en-GB" sz="1800" dirty="0" err="1" smtClean="0"/>
              <a:t>thực</a:t>
            </a:r>
            <a:r>
              <a:rPr lang="en-GB" sz="1800" dirty="0" smtClean="0"/>
              <a:t> </a:t>
            </a:r>
            <a:r>
              <a:rPr lang="en-GB" sz="1800" dirty="0" err="1" smtClean="0"/>
              <a:t>hiện</a:t>
            </a:r>
            <a:r>
              <a:rPr lang="en-GB" sz="1800" dirty="0" smtClean="0"/>
              <a:t> </a:t>
            </a:r>
            <a:r>
              <a:rPr lang="en-GB" sz="1800" dirty="0" err="1" smtClean="0"/>
              <a:t>hoặc</a:t>
            </a:r>
            <a:r>
              <a:rPr lang="en-GB" sz="1800" dirty="0" smtClean="0"/>
              <a:t>/</a:t>
            </a:r>
            <a:r>
              <a:rPr lang="en-GB" sz="1800" dirty="0" err="1" smtClean="0"/>
              <a:t>và</a:t>
            </a:r>
            <a:r>
              <a:rPr lang="en-GB" sz="1800" dirty="0" smtClean="0"/>
              <a:t> </a:t>
            </a:r>
            <a:r>
              <a:rPr lang="en-GB" sz="1800" dirty="0" err="1" smtClean="0"/>
              <a:t>hỗ</a:t>
            </a:r>
            <a:r>
              <a:rPr lang="en-GB" sz="1800" dirty="0" smtClean="0"/>
              <a:t> </a:t>
            </a:r>
            <a:r>
              <a:rPr lang="en-GB" sz="1800" dirty="0" err="1" smtClean="0"/>
              <a:t>trợ</a:t>
            </a:r>
            <a:r>
              <a:rPr lang="en-GB" sz="1800" dirty="0" smtClean="0"/>
              <a:t> </a:t>
            </a:r>
            <a:r>
              <a:rPr lang="en-GB" sz="1800" dirty="0" err="1" smtClean="0"/>
              <a:t>thực</a:t>
            </a:r>
            <a:r>
              <a:rPr lang="en-GB" sz="1800" dirty="0" smtClean="0"/>
              <a:t> </a:t>
            </a:r>
            <a:r>
              <a:rPr lang="en-GB" sz="1800" dirty="0" err="1" smtClean="0"/>
              <a:t>hiện</a:t>
            </a:r>
            <a:r>
              <a:rPr lang="en-GB" sz="1800" dirty="0" smtClean="0"/>
              <a:t> </a:t>
            </a:r>
            <a:r>
              <a:rPr lang="en-GB" sz="1800" dirty="0" err="1" smtClean="0"/>
              <a:t>Hệ</a:t>
            </a:r>
            <a:r>
              <a:rPr lang="en-GB" sz="1800" dirty="0" smtClean="0"/>
              <a:t> </a:t>
            </a:r>
            <a:r>
              <a:rPr lang="en-GB" sz="1800" dirty="0" err="1" smtClean="0"/>
              <a:t>thống</a:t>
            </a:r>
            <a:r>
              <a:rPr lang="en-GB" sz="1800" dirty="0" smtClean="0"/>
              <a:t> </a:t>
            </a:r>
            <a:r>
              <a:rPr lang="en-GB" sz="1800" dirty="0" err="1" smtClean="0"/>
              <a:t>Trách</a:t>
            </a:r>
            <a:r>
              <a:rPr lang="en-GB" sz="1800" dirty="0" smtClean="0"/>
              <a:t> </a:t>
            </a:r>
            <a:r>
              <a:rPr lang="en-GB" sz="1800" dirty="0" err="1" smtClean="0"/>
              <a:t>nhiệm</a:t>
            </a:r>
            <a:r>
              <a:rPr lang="en-GB" sz="1800" dirty="0" smtClean="0"/>
              <a:t> </a:t>
            </a:r>
            <a:r>
              <a:rPr lang="en-GB" sz="1800" dirty="0" err="1" smtClean="0"/>
              <a:t>giải</a:t>
            </a:r>
            <a:r>
              <a:rPr lang="en-GB" sz="1800" dirty="0" smtClean="0"/>
              <a:t> </a:t>
            </a:r>
            <a:r>
              <a:rPr lang="en-GB" sz="1800" dirty="0" err="1" smtClean="0"/>
              <a:t>trình</a:t>
            </a:r>
            <a:r>
              <a:rPr lang="en-GB" sz="1800" dirty="0" smtClean="0"/>
              <a:t> (Due Diligence System) </a:t>
            </a:r>
          </a:p>
          <a:p>
            <a:r>
              <a:rPr lang="en-GB" sz="1800" b="1" dirty="0" err="1" smtClean="0"/>
              <a:t>Thời</a:t>
            </a:r>
            <a:r>
              <a:rPr lang="en-GB" sz="1800" b="1" dirty="0" smtClean="0"/>
              <a:t> </a:t>
            </a:r>
            <a:r>
              <a:rPr lang="en-GB" sz="1800" b="1" dirty="0" err="1" smtClean="0"/>
              <a:t>gian</a:t>
            </a:r>
            <a:r>
              <a:rPr lang="en-GB" sz="1800" b="1" dirty="0" smtClean="0"/>
              <a:t>: </a:t>
            </a:r>
            <a:r>
              <a:rPr lang="en-GB" sz="1800" dirty="0" smtClean="0"/>
              <a:t>5 </a:t>
            </a:r>
            <a:r>
              <a:rPr lang="en-GB" sz="1800" dirty="0" err="1" smtClean="0"/>
              <a:t>ngày</a:t>
            </a:r>
            <a:endParaRPr lang="en-GB" sz="1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FC37-21A4-4DC8-A2E1-F50B525F9E8E}" type="slidenum">
              <a:rPr lang="zh-TW" altLang="en-US" smtClean="0"/>
              <a:pPr/>
              <a:t>4</a:t>
            </a:fld>
            <a:endParaRPr lang="zh-TW" alt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60" b="7986"/>
          <a:stretch/>
        </p:blipFill>
        <p:spPr>
          <a:xfrm>
            <a:off x="6300194" y="4221098"/>
            <a:ext cx="2699792" cy="21424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99"/>
          <a:stretch/>
        </p:blipFill>
        <p:spPr>
          <a:xfrm>
            <a:off x="6300362" y="1791207"/>
            <a:ext cx="2699624" cy="20250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6583526" y="3567071"/>
            <a:ext cx="24164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©Proforest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27372" y="5990834"/>
            <a:ext cx="24164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©Proforest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22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Nội</a:t>
            </a:r>
            <a:r>
              <a:rPr lang="en-GB" dirty="0" smtClean="0"/>
              <a:t> Dung </a:t>
            </a:r>
            <a:r>
              <a:rPr lang="en-GB" dirty="0" err="1" smtClean="0"/>
              <a:t>Khóa</a:t>
            </a:r>
            <a:r>
              <a:rPr lang="en-GB" dirty="0" smtClean="0"/>
              <a:t> </a:t>
            </a:r>
            <a:r>
              <a:rPr lang="en-GB" dirty="0" err="1" smtClean="0"/>
              <a:t>Học</a:t>
            </a:r>
            <a:endParaRPr lang="en-GB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2229" y="1469114"/>
            <a:ext cx="8558214" cy="3691443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1800" b="1" dirty="0" err="1" smtClean="0"/>
              <a:t>Tập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trung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vào</a:t>
            </a:r>
            <a:r>
              <a:rPr lang="en-US" sz="1800" b="1" dirty="0" smtClean="0"/>
              <a:t> </a:t>
            </a:r>
          </a:p>
          <a:p>
            <a:pPr>
              <a:lnSpc>
                <a:spcPct val="100000"/>
              </a:lnSpc>
            </a:pPr>
            <a:r>
              <a:rPr lang="en-US" sz="1800" dirty="0" err="1" smtClean="0"/>
              <a:t>Bản</a:t>
            </a:r>
            <a:r>
              <a:rPr lang="en-US" sz="1800" dirty="0" smtClean="0"/>
              <a:t> </a:t>
            </a:r>
            <a:r>
              <a:rPr lang="en-US" sz="1800" dirty="0" err="1"/>
              <a:t>chất</a:t>
            </a:r>
            <a:r>
              <a:rPr lang="en-US" sz="1800" dirty="0"/>
              <a:t> </a:t>
            </a:r>
            <a:r>
              <a:rPr lang="en-US" sz="1800" dirty="0" err="1"/>
              <a:t>quản</a:t>
            </a:r>
            <a:r>
              <a:rPr lang="en-US" sz="1800" dirty="0"/>
              <a:t> </a:t>
            </a:r>
            <a:r>
              <a:rPr lang="en-US" sz="1800" dirty="0" err="1" smtClean="0"/>
              <a:t>lý</a:t>
            </a:r>
            <a:r>
              <a:rPr lang="en-US" sz="1800" dirty="0" smtClean="0"/>
              <a:t> </a:t>
            </a:r>
            <a:r>
              <a:rPr lang="en-US" sz="1800" dirty="0" err="1" smtClean="0"/>
              <a:t>trong</a:t>
            </a:r>
            <a:r>
              <a:rPr lang="en-US" sz="1800" dirty="0" smtClean="0"/>
              <a:t> </a:t>
            </a:r>
            <a:r>
              <a:rPr lang="en-US" sz="1800" dirty="0" err="1" smtClean="0"/>
              <a:t>vòng</a:t>
            </a:r>
            <a:r>
              <a:rPr lang="en-US" sz="1800" dirty="0" smtClean="0"/>
              <a:t> </a:t>
            </a:r>
            <a:r>
              <a:rPr lang="en-US" sz="1800" dirty="0" err="1" smtClean="0"/>
              <a:t>chu</a:t>
            </a:r>
            <a:r>
              <a:rPr lang="en-US" sz="1800" dirty="0" smtClean="0"/>
              <a:t> </a:t>
            </a:r>
            <a:r>
              <a:rPr lang="en-US" sz="1800" dirty="0" err="1" smtClean="0"/>
              <a:t>chuyển</a:t>
            </a:r>
            <a:r>
              <a:rPr lang="en-US" sz="1800" dirty="0" smtClean="0"/>
              <a:t> </a:t>
            </a:r>
            <a:r>
              <a:rPr lang="en-US" sz="1800" dirty="0" err="1"/>
              <a:t>của</a:t>
            </a:r>
            <a:r>
              <a:rPr lang="en-US" sz="1800" dirty="0"/>
              <a:t> </a:t>
            </a:r>
            <a:r>
              <a:rPr lang="en-US" sz="1800" dirty="0" err="1"/>
              <a:t>gỗ</a:t>
            </a:r>
            <a:r>
              <a:rPr lang="en-US" sz="1800" dirty="0"/>
              <a:t> (timber flow) </a:t>
            </a:r>
            <a:r>
              <a:rPr lang="en-US" sz="1800" dirty="0" err="1" smtClean="0"/>
              <a:t>và</a:t>
            </a:r>
            <a:r>
              <a:rPr lang="en-US" sz="1800" dirty="0" smtClean="0"/>
              <a:t> </a:t>
            </a:r>
            <a:r>
              <a:rPr lang="en-US" sz="1800" dirty="0" err="1" smtClean="0"/>
              <a:t>công</a:t>
            </a:r>
            <a:r>
              <a:rPr lang="en-US" sz="1800" dirty="0" smtClean="0"/>
              <a:t> </a:t>
            </a:r>
            <a:r>
              <a:rPr lang="en-US" sz="1800" dirty="0" err="1" smtClean="0"/>
              <a:t>việc</a:t>
            </a:r>
            <a:r>
              <a:rPr lang="en-US" sz="1800" dirty="0" smtClean="0"/>
              <a:t> </a:t>
            </a:r>
            <a:r>
              <a:rPr lang="en-US" sz="1800" dirty="0" err="1"/>
              <a:t>quản</a:t>
            </a:r>
            <a:r>
              <a:rPr lang="en-US" sz="1800" dirty="0"/>
              <a:t> </a:t>
            </a:r>
            <a:r>
              <a:rPr lang="en-US" sz="1800" dirty="0" err="1"/>
              <a:t>lý</a:t>
            </a:r>
            <a:r>
              <a:rPr lang="en-US" sz="1800" dirty="0"/>
              <a:t> </a:t>
            </a:r>
            <a:r>
              <a:rPr lang="en-US" sz="1800" dirty="0" err="1"/>
              <a:t>chuỗi</a:t>
            </a:r>
            <a:r>
              <a:rPr lang="en-US" sz="1800" dirty="0"/>
              <a:t> </a:t>
            </a:r>
            <a:r>
              <a:rPr lang="en-US" sz="1800" dirty="0" err="1"/>
              <a:t>hành</a:t>
            </a:r>
            <a:r>
              <a:rPr lang="en-US" sz="1800" dirty="0"/>
              <a:t> </a:t>
            </a:r>
            <a:r>
              <a:rPr lang="en-US" sz="1800" dirty="0" err="1"/>
              <a:t>trình</a:t>
            </a:r>
            <a:r>
              <a:rPr lang="en-US" sz="1800" dirty="0"/>
              <a:t> </a:t>
            </a:r>
            <a:r>
              <a:rPr lang="en-US" sz="1800" dirty="0" err="1"/>
              <a:t>sản</a:t>
            </a:r>
            <a:r>
              <a:rPr lang="en-US" sz="1800" dirty="0"/>
              <a:t> </a:t>
            </a:r>
            <a:r>
              <a:rPr lang="en-US" sz="1800" dirty="0" err="1"/>
              <a:t>phẩm</a:t>
            </a:r>
            <a:r>
              <a:rPr lang="en-US" sz="1800" dirty="0"/>
              <a:t> (COC</a:t>
            </a:r>
            <a:r>
              <a:rPr lang="en-US" sz="1800" dirty="0" smtClean="0"/>
              <a:t>)</a:t>
            </a:r>
          </a:p>
          <a:p>
            <a:pPr>
              <a:lnSpc>
                <a:spcPct val="100000"/>
              </a:lnSpc>
            </a:pPr>
            <a:endParaRPr lang="en-US" sz="1100" dirty="0"/>
          </a:p>
          <a:p>
            <a:pPr>
              <a:lnSpc>
                <a:spcPct val="100000"/>
              </a:lnSpc>
            </a:pPr>
            <a:r>
              <a:rPr lang="en-US" sz="1800" dirty="0" err="1" smtClean="0"/>
              <a:t>Nội</a:t>
            </a:r>
            <a:r>
              <a:rPr lang="en-US" sz="1800" dirty="0" smtClean="0"/>
              <a:t> dung </a:t>
            </a:r>
            <a:r>
              <a:rPr lang="en-US" sz="1800" dirty="0" err="1" smtClean="0"/>
              <a:t>cơ</a:t>
            </a:r>
            <a:r>
              <a:rPr lang="en-US" sz="1800" dirty="0" smtClean="0"/>
              <a:t> </a:t>
            </a:r>
            <a:r>
              <a:rPr lang="en-US" sz="1800" dirty="0" err="1" smtClean="0"/>
              <a:t>bản</a:t>
            </a:r>
            <a:r>
              <a:rPr lang="en-US" sz="1800" dirty="0" smtClean="0"/>
              <a:t> </a:t>
            </a:r>
            <a:r>
              <a:rPr lang="en-US" sz="1800" dirty="0" err="1"/>
              <a:t>đ</a:t>
            </a:r>
            <a:r>
              <a:rPr lang="en-US" sz="1800" dirty="0" err="1" smtClean="0"/>
              <a:t>ánh</a:t>
            </a:r>
            <a:r>
              <a:rPr lang="en-US" sz="1800" dirty="0" smtClean="0"/>
              <a:t> </a:t>
            </a:r>
            <a:r>
              <a:rPr lang="en-US" sz="1800" dirty="0" err="1"/>
              <a:t>giá</a:t>
            </a:r>
            <a:r>
              <a:rPr lang="en-US" sz="1800" dirty="0"/>
              <a:t> </a:t>
            </a:r>
            <a:r>
              <a:rPr lang="en-US" sz="1800" dirty="0" err="1" smtClean="0"/>
              <a:t>chứng</a:t>
            </a:r>
            <a:r>
              <a:rPr lang="en-US" sz="1800" dirty="0" smtClean="0"/>
              <a:t> </a:t>
            </a:r>
            <a:r>
              <a:rPr lang="en-US" sz="1800" dirty="0" err="1" smtClean="0"/>
              <a:t>nhận</a:t>
            </a:r>
            <a:r>
              <a:rPr lang="en-US" sz="1800" dirty="0" smtClean="0"/>
              <a:t> COC, </a:t>
            </a:r>
            <a:r>
              <a:rPr lang="en-US" sz="1800" dirty="0" err="1" smtClean="0"/>
              <a:t>hoạt</a:t>
            </a:r>
            <a:r>
              <a:rPr lang="en-US" sz="1800" dirty="0" smtClean="0"/>
              <a:t> </a:t>
            </a:r>
            <a:r>
              <a:rPr lang="en-US" sz="1800" dirty="0" err="1" smtClean="0"/>
              <a:t>động</a:t>
            </a:r>
            <a:r>
              <a:rPr lang="en-US" sz="1800" dirty="0" smtClean="0"/>
              <a:t>  </a:t>
            </a:r>
            <a:r>
              <a:rPr lang="en-US" sz="1800" dirty="0" err="1"/>
              <a:t>xác</a:t>
            </a:r>
            <a:r>
              <a:rPr lang="en-US" sz="1800" dirty="0"/>
              <a:t> </a:t>
            </a:r>
            <a:r>
              <a:rPr lang="en-US" sz="1800" dirty="0" smtClean="0"/>
              <a:t>minh </a:t>
            </a:r>
            <a:r>
              <a:rPr lang="en-US" sz="1800" dirty="0" err="1" smtClean="0"/>
              <a:t>trong</a:t>
            </a:r>
            <a:r>
              <a:rPr lang="en-US" sz="1800" dirty="0" smtClean="0"/>
              <a:t> </a:t>
            </a:r>
            <a:r>
              <a:rPr lang="en-US" sz="1800" dirty="0" err="1" smtClean="0"/>
              <a:t>chuỗi</a:t>
            </a:r>
            <a:r>
              <a:rPr lang="en-US" sz="1800" dirty="0" smtClean="0"/>
              <a:t> </a:t>
            </a:r>
            <a:r>
              <a:rPr lang="en-US" sz="1800" dirty="0" err="1" smtClean="0"/>
              <a:t>cung</a:t>
            </a:r>
            <a:r>
              <a:rPr lang="en-US" sz="1800" dirty="0" smtClean="0"/>
              <a:t> </a:t>
            </a:r>
            <a:r>
              <a:rPr lang="en-US" sz="1800" dirty="0" err="1" smtClean="0"/>
              <a:t>cấp</a:t>
            </a:r>
            <a:endParaRPr lang="en-US" sz="1800" dirty="0" smtClean="0"/>
          </a:p>
          <a:p>
            <a:pPr>
              <a:lnSpc>
                <a:spcPct val="100000"/>
              </a:lnSpc>
            </a:pPr>
            <a:endParaRPr lang="en-US" sz="1100" dirty="0"/>
          </a:p>
          <a:p>
            <a:pPr>
              <a:lnSpc>
                <a:spcPct val="100000"/>
              </a:lnSpc>
            </a:pPr>
            <a:r>
              <a:rPr lang="en-US" sz="1800" dirty="0" err="1"/>
              <a:t>Yêu</a:t>
            </a:r>
            <a:r>
              <a:rPr lang="en-US" sz="1800" dirty="0"/>
              <a:t> </a:t>
            </a:r>
            <a:r>
              <a:rPr lang="en-US" sz="1800" dirty="0" err="1"/>
              <a:t>cầu</a:t>
            </a:r>
            <a:r>
              <a:rPr lang="en-US" sz="1800" dirty="0"/>
              <a:t> </a:t>
            </a:r>
            <a:r>
              <a:rPr lang="en-US" sz="1800" dirty="0" err="1"/>
              <a:t>của</a:t>
            </a:r>
            <a:r>
              <a:rPr lang="en-US" sz="1800" dirty="0"/>
              <a:t> EUTR, </a:t>
            </a:r>
            <a:r>
              <a:rPr lang="en-US" sz="1800" dirty="0" err="1"/>
              <a:t>bao</a:t>
            </a:r>
            <a:r>
              <a:rPr lang="en-US" sz="1800" dirty="0"/>
              <a:t> </a:t>
            </a:r>
            <a:r>
              <a:rPr lang="en-US" sz="1800" dirty="0" err="1"/>
              <a:t>gồm</a:t>
            </a:r>
            <a:r>
              <a:rPr lang="en-US" sz="1800" dirty="0"/>
              <a:t> </a:t>
            </a:r>
            <a:r>
              <a:rPr lang="en-US" sz="1800" dirty="0" err="1"/>
              <a:t>nghĩa</a:t>
            </a:r>
            <a:r>
              <a:rPr lang="en-US" sz="1800" dirty="0"/>
              <a:t> </a:t>
            </a:r>
            <a:r>
              <a:rPr lang="en-US" sz="1800" dirty="0" err="1"/>
              <a:t>vụ</a:t>
            </a:r>
            <a:r>
              <a:rPr lang="en-US" sz="1800" dirty="0"/>
              <a:t> </a:t>
            </a:r>
            <a:r>
              <a:rPr lang="en-US" sz="1800" dirty="0" err="1"/>
              <a:t>của</a:t>
            </a:r>
            <a:r>
              <a:rPr lang="en-US" sz="1800" dirty="0"/>
              <a:t> EU Operator (</a:t>
            </a:r>
            <a:r>
              <a:rPr lang="en-US" sz="1800" dirty="0" err="1"/>
              <a:t>tạm</a:t>
            </a:r>
            <a:r>
              <a:rPr lang="en-US" sz="1800" dirty="0"/>
              <a:t> </a:t>
            </a:r>
            <a:r>
              <a:rPr lang="en-US" sz="1800" dirty="0" err="1"/>
              <a:t>dịch</a:t>
            </a:r>
            <a:r>
              <a:rPr lang="en-US" sz="1800" dirty="0"/>
              <a:t> </a:t>
            </a:r>
            <a:r>
              <a:rPr lang="en-US" sz="1800" dirty="0" err="1"/>
              <a:t>trong</a:t>
            </a:r>
            <a:r>
              <a:rPr lang="en-US" sz="1800" dirty="0"/>
              <a:t> </a:t>
            </a:r>
            <a:r>
              <a:rPr lang="en-US" sz="1800" dirty="0" err="1"/>
              <a:t>các</a:t>
            </a:r>
            <a:r>
              <a:rPr lang="en-US" sz="1800" dirty="0"/>
              <a:t> </a:t>
            </a:r>
            <a:r>
              <a:rPr lang="en-US" sz="1800" dirty="0" err="1"/>
              <a:t>văn</a:t>
            </a:r>
            <a:r>
              <a:rPr lang="en-US" sz="1800" dirty="0"/>
              <a:t> </a:t>
            </a:r>
            <a:r>
              <a:rPr lang="en-US" sz="1800" dirty="0" err="1"/>
              <a:t>bản</a:t>
            </a:r>
            <a:r>
              <a:rPr lang="en-US" sz="1800" dirty="0"/>
              <a:t> </a:t>
            </a:r>
            <a:r>
              <a:rPr lang="en-US" sz="1800" dirty="0" err="1"/>
              <a:t>của</a:t>
            </a:r>
            <a:r>
              <a:rPr lang="en-US" sz="1800" dirty="0"/>
              <a:t> </a:t>
            </a:r>
            <a:r>
              <a:rPr lang="en-US" sz="1800" dirty="0" err="1"/>
              <a:t>Việt</a:t>
            </a:r>
            <a:r>
              <a:rPr lang="en-US" sz="1800" dirty="0"/>
              <a:t> Nam </a:t>
            </a:r>
            <a:r>
              <a:rPr lang="en-US" sz="1800" dirty="0" err="1"/>
              <a:t>là</a:t>
            </a:r>
            <a:r>
              <a:rPr lang="en-US" sz="1800" dirty="0"/>
              <a:t> </a:t>
            </a:r>
            <a:r>
              <a:rPr lang="en-US" sz="1800" dirty="0" smtClean="0"/>
              <a:t> </a:t>
            </a:r>
            <a:r>
              <a:rPr lang="en-US" sz="1800" dirty="0" err="1" smtClean="0"/>
              <a:t>doanh</a:t>
            </a:r>
            <a:r>
              <a:rPr lang="en-US" sz="1800" dirty="0" smtClean="0"/>
              <a:t> </a:t>
            </a:r>
            <a:r>
              <a:rPr lang="en-US" sz="1800" dirty="0" err="1"/>
              <a:t>nghiệp</a:t>
            </a:r>
            <a:r>
              <a:rPr lang="en-US" sz="1800" dirty="0"/>
              <a:t> EU), EU trader (</a:t>
            </a:r>
            <a:r>
              <a:rPr lang="en-US" sz="1800" dirty="0" err="1"/>
              <a:t>tạm</a:t>
            </a:r>
            <a:r>
              <a:rPr lang="en-US" sz="1800" dirty="0"/>
              <a:t> </a:t>
            </a:r>
            <a:r>
              <a:rPr lang="en-US" sz="1800" dirty="0" err="1"/>
              <a:t>dịch</a:t>
            </a:r>
            <a:r>
              <a:rPr lang="en-US" sz="1800" dirty="0"/>
              <a:t> </a:t>
            </a:r>
            <a:r>
              <a:rPr lang="en-US" sz="1800" dirty="0" err="1"/>
              <a:t>là</a:t>
            </a:r>
            <a:r>
              <a:rPr lang="en-US" sz="1800" dirty="0"/>
              <a:t> </a:t>
            </a:r>
            <a:r>
              <a:rPr lang="en-US" sz="1800" dirty="0" err="1"/>
              <a:t>Thương</a:t>
            </a:r>
            <a:r>
              <a:rPr lang="en-US" sz="1800" dirty="0"/>
              <a:t> </a:t>
            </a:r>
            <a:r>
              <a:rPr lang="en-US" sz="1800" dirty="0" err="1"/>
              <a:t>nhân</a:t>
            </a:r>
            <a:r>
              <a:rPr lang="en-US" sz="1800" dirty="0"/>
              <a:t> EU) </a:t>
            </a:r>
            <a:r>
              <a:rPr lang="en-US" sz="1800" dirty="0" err="1"/>
              <a:t>trong</a:t>
            </a:r>
            <a:r>
              <a:rPr lang="en-US" sz="1800" dirty="0"/>
              <a:t> </a:t>
            </a:r>
            <a:r>
              <a:rPr lang="en-US" sz="1800" dirty="0" err="1" smtClean="0"/>
              <a:t>việc</a:t>
            </a:r>
            <a:endParaRPr lang="en-US" sz="1800" dirty="0" smtClean="0"/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1800" b="1" i="1" dirty="0" err="1" smtClean="0"/>
              <a:t>Thực</a:t>
            </a:r>
            <a:r>
              <a:rPr lang="en-US" sz="1800" b="1" i="1" dirty="0" smtClean="0"/>
              <a:t> </a:t>
            </a:r>
            <a:r>
              <a:rPr lang="en-US" sz="1800" b="1" i="1" dirty="0" err="1"/>
              <a:t>hiện</a:t>
            </a:r>
            <a:r>
              <a:rPr lang="en-US" sz="1800" b="1" i="1" dirty="0"/>
              <a:t> </a:t>
            </a:r>
            <a:r>
              <a:rPr lang="en-US" sz="1800" b="1" i="1" dirty="0" err="1"/>
              <a:t>Hệ</a:t>
            </a:r>
            <a:r>
              <a:rPr lang="en-US" sz="1800" b="1" i="1" dirty="0"/>
              <a:t> </a:t>
            </a:r>
            <a:r>
              <a:rPr lang="en-US" sz="1800" b="1" i="1" dirty="0" err="1"/>
              <a:t>thống</a:t>
            </a:r>
            <a:r>
              <a:rPr lang="en-US" sz="1800" b="1" i="1" dirty="0"/>
              <a:t> </a:t>
            </a:r>
            <a:r>
              <a:rPr lang="en-US" sz="1800" b="1" i="1" dirty="0" err="1"/>
              <a:t>trách</a:t>
            </a:r>
            <a:r>
              <a:rPr lang="en-US" sz="1800" b="1" i="1" dirty="0"/>
              <a:t> </a:t>
            </a:r>
            <a:r>
              <a:rPr lang="en-US" sz="1800" b="1" i="1" dirty="0" err="1"/>
              <a:t>nhiệm</a:t>
            </a:r>
            <a:r>
              <a:rPr lang="en-US" sz="1800" b="1" i="1" dirty="0"/>
              <a:t> </a:t>
            </a:r>
            <a:r>
              <a:rPr lang="en-US" sz="1800" b="1" i="1" dirty="0" err="1"/>
              <a:t>giải</a:t>
            </a:r>
            <a:r>
              <a:rPr lang="en-US" sz="1800" b="1" i="1" dirty="0"/>
              <a:t> </a:t>
            </a:r>
            <a:r>
              <a:rPr lang="en-US" sz="1800" b="1" i="1" dirty="0" err="1"/>
              <a:t>trình</a:t>
            </a:r>
            <a:endParaRPr lang="en-US" sz="1800" b="1" i="1" dirty="0"/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1800" b="1" i="1" dirty="0" err="1"/>
              <a:t>Duy</a:t>
            </a:r>
            <a:r>
              <a:rPr lang="en-US" sz="1800" b="1" i="1" dirty="0"/>
              <a:t> </a:t>
            </a:r>
            <a:r>
              <a:rPr lang="en-US" sz="1800" b="1" i="1" dirty="0" err="1"/>
              <a:t>trì</a:t>
            </a:r>
            <a:r>
              <a:rPr lang="en-US" sz="1800" b="1" i="1" dirty="0"/>
              <a:t> </a:t>
            </a:r>
            <a:r>
              <a:rPr lang="en-US" sz="1800" b="1" i="1" dirty="0" err="1"/>
              <a:t>khả</a:t>
            </a:r>
            <a:r>
              <a:rPr lang="en-US" sz="1800" b="1" i="1" dirty="0"/>
              <a:t> </a:t>
            </a:r>
            <a:r>
              <a:rPr lang="en-US" sz="1800" b="1" i="1" dirty="0" err="1"/>
              <a:t>năng</a:t>
            </a:r>
            <a:r>
              <a:rPr lang="en-US" sz="1800" b="1" i="1" dirty="0"/>
              <a:t> </a:t>
            </a:r>
            <a:r>
              <a:rPr lang="en-US" sz="1800" b="1" i="1" dirty="0" err="1"/>
              <a:t>truy</a:t>
            </a:r>
            <a:r>
              <a:rPr lang="en-US" sz="1800" b="1" i="1" dirty="0"/>
              <a:t> </a:t>
            </a:r>
            <a:r>
              <a:rPr lang="en-US" sz="1800" b="1" i="1" dirty="0" err="1"/>
              <a:t>xuất</a:t>
            </a:r>
            <a:r>
              <a:rPr lang="en-US" sz="1800" b="1" i="1" dirty="0"/>
              <a:t> </a:t>
            </a:r>
            <a:r>
              <a:rPr lang="en-US" sz="1800" b="1" i="1" dirty="0" err="1"/>
              <a:t>nguồn</a:t>
            </a:r>
            <a:r>
              <a:rPr lang="en-US" sz="1800" b="1" i="1" dirty="0"/>
              <a:t> </a:t>
            </a:r>
            <a:r>
              <a:rPr lang="en-US" sz="1800" b="1" i="1" dirty="0" err="1"/>
              <a:t>gốc</a:t>
            </a:r>
            <a:r>
              <a:rPr lang="en-US" sz="1800" b="1" i="1" dirty="0"/>
              <a:t> </a:t>
            </a:r>
            <a:r>
              <a:rPr lang="en-US" sz="1800" b="1" i="1" dirty="0" err="1"/>
              <a:t>gỗ</a:t>
            </a:r>
            <a:endParaRPr lang="en-US" sz="1800" b="1" i="1" dirty="0"/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1800" b="1" i="1" dirty="0" err="1"/>
              <a:t>Duy</a:t>
            </a:r>
            <a:r>
              <a:rPr lang="en-US" sz="1800" b="1" i="1" dirty="0"/>
              <a:t> </a:t>
            </a:r>
            <a:r>
              <a:rPr lang="en-US" sz="1800" b="1" i="1" dirty="0" err="1"/>
              <a:t>trì</a:t>
            </a:r>
            <a:r>
              <a:rPr lang="en-US" sz="1800" b="1" i="1" dirty="0"/>
              <a:t> </a:t>
            </a:r>
            <a:r>
              <a:rPr lang="en-US" sz="1800" b="1" i="1" dirty="0" err="1"/>
              <a:t>hồ</a:t>
            </a:r>
            <a:r>
              <a:rPr lang="en-US" sz="1800" b="1" i="1" dirty="0"/>
              <a:t> </a:t>
            </a:r>
            <a:r>
              <a:rPr lang="en-US" sz="1800" b="1" i="1" dirty="0" err="1"/>
              <a:t>sơ</a:t>
            </a:r>
            <a:r>
              <a:rPr lang="en-US" sz="1800" b="1" i="1" dirty="0"/>
              <a:t> </a:t>
            </a:r>
            <a:r>
              <a:rPr lang="en-US" sz="1800" b="1" i="1" dirty="0" err="1"/>
              <a:t>dữ</a:t>
            </a:r>
            <a:r>
              <a:rPr lang="en-US" sz="1800" b="1" i="1" dirty="0"/>
              <a:t> </a:t>
            </a:r>
            <a:r>
              <a:rPr lang="en-US" sz="1800" b="1" i="1" dirty="0" err="1"/>
              <a:t>liệu</a:t>
            </a:r>
            <a:endParaRPr lang="en-US" sz="1800" b="1" i="1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FC37-21A4-4DC8-A2E1-F50B525F9E8E}" type="slidenum">
              <a:rPr lang="zh-TW" altLang="en-US" smtClean="0"/>
              <a:pPr/>
              <a:t>5</a:t>
            </a:fld>
            <a:endParaRPr lang="zh-TW" altLang="en-US"/>
          </a:p>
        </p:txBody>
      </p:sp>
      <p:sp>
        <p:nvSpPr>
          <p:cNvPr id="9" name="TextBox 8"/>
          <p:cNvSpPr txBox="1"/>
          <p:nvPr/>
        </p:nvSpPr>
        <p:spPr>
          <a:xfrm>
            <a:off x="5321081" y="3552110"/>
            <a:ext cx="12186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©Proforest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65341" y="5973423"/>
            <a:ext cx="2723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©Proforest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758288" y="5977441"/>
            <a:ext cx="8959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©Proforest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72809" y="3617840"/>
            <a:ext cx="8959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©Proforest</a:t>
            </a:r>
            <a:endParaRPr lang="en-GB" sz="1000" dirty="0">
              <a:solidFill>
                <a:schemeClr val="bg1"/>
              </a:solidFill>
            </a:endParaRPr>
          </a:p>
        </p:txBody>
      </p:sp>
      <p:pic>
        <p:nvPicPr>
          <p:cNvPr id="13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96" y="5264713"/>
            <a:ext cx="7877908" cy="1593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206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>
                <a:solidFill>
                  <a:srgbClr val="006600"/>
                </a:solidFill>
              </a:rPr>
              <a:t>Cấu</a:t>
            </a:r>
            <a:r>
              <a:rPr lang="en-GB" dirty="0" smtClean="0">
                <a:solidFill>
                  <a:srgbClr val="006600"/>
                </a:solidFill>
              </a:rPr>
              <a:t> </a:t>
            </a:r>
            <a:r>
              <a:rPr lang="en-GB" dirty="0" err="1" smtClean="0">
                <a:solidFill>
                  <a:srgbClr val="006600"/>
                </a:solidFill>
              </a:rPr>
              <a:t>trúc</a:t>
            </a:r>
            <a:r>
              <a:rPr lang="en-GB" dirty="0" smtClean="0">
                <a:solidFill>
                  <a:srgbClr val="006600"/>
                </a:solidFill>
              </a:rPr>
              <a:t> </a:t>
            </a:r>
            <a:r>
              <a:rPr lang="en-GB" dirty="0" err="1" smtClean="0">
                <a:solidFill>
                  <a:srgbClr val="006600"/>
                </a:solidFill>
              </a:rPr>
              <a:t>khóa</a:t>
            </a:r>
            <a:r>
              <a:rPr lang="en-GB" dirty="0" smtClean="0">
                <a:solidFill>
                  <a:srgbClr val="006600"/>
                </a:solidFill>
              </a:rPr>
              <a:t> </a:t>
            </a:r>
            <a:r>
              <a:rPr lang="en-GB" dirty="0" err="1" smtClean="0">
                <a:solidFill>
                  <a:srgbClr val="006600"/>
                </a:solidFill>
              </a:rPr>
              <a:t>đào</a:t>
            </a:r>
            <a:r>
              <a:rPr lang="en-GB" dirty="0" smtClean="0">
                <a:solidFill>
                  <a:srgbClr val="006600"/>
                </a:solidFill>
              </a:rPr>
              <a:t> </a:t>
            </a:r>
            <a:r>
              <a:rPr lang="en-GB" dirty="0" err="1" smtClean="0">
                <a:solidFill>
                  <a:srgbClr val="006600"/>
                </a:solidFill>
              </a:rPr>
              <a:t>tạo</a:t>
            </a:r>
            <a:endParaRPr lang="en-GB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906" y="2220522"/>
            <a:ext cx="4945861" cy="36914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600" b="1" dirty="0" err="1" smtClean="0"/>
              <a:t>Cách</a:t>
            </a:r>
            <a:r>
              <a:rPr lang="en-GB" sz="2600" b="1" dirty="0" smtClean="0"/>
              <a:t> </a:t>
            </a:r>
            <a:r>
              <a:rPr lang="en-GB" sz="2600" b="1" dirty="0" err="1" smtClean="0"/>
              <a:t>thức</a:t>
            </a:r>
            <a:r>
              <a:rPr lang="en-GB" sz="2600" b="1" dirty="0" smtClean="0"/>
              <a:t> </a:t>
            </a:r>
            <a:r>
              <a:rPr lang="en-GB" sz="2600" b="1" dirty="0" err="1" smtClean="0"/>
              <a:t>thực</a:t>
            </a:r>
            <a:r>
              <a:rPr lang="en-GB" sz="2600" b="1" dirty="0" smtClean="0"/>
              <a:t> </a:t>
            </a:r>
            <a:r>
              <a:rPr lang="en-GB" sz="2600" b="1" dirty="0" err="1" smtClean="0"/>
              <a:t>hiện</a:t>
            </a:r>
            <a:r>
              <a:rPr lang="en-GB" sz="2600" b="1" dirty="0" smtClean="0"/>
              <a:t> </a:t>
            </a:r>
            <a:r>
              <a:rPr lang="en-GB" sz="2600" b="1" dirty="0" err="1" smtClean="0"/>
              <a:t>bao</a:t>
            </a:r>
            <a:r>
              <a:rPr lang="en-GB" sz="2600" b="1" dirty="0" smtClean="0"/>
              <a:t> </a:t>
            </a:r>
            <a:r>
              <a:rPr lang="en-GB" sz="2600" b="1" dirty="0" err="1" smtClean="0"/>
              <a:t>gồm</a:t>
            </a:r>
            <a:r>
              <a:rPr lang="en-GB" sz="2600" b="1" dirty="0" smtClean="0"/>
              <a:t>:</a:t>
            </a:r>
          </a:p>
          <a:p>
            <a:r>
              <a:rPr lang="en-GB" sz="2600" dirty="0" err="1" smtClean="0"/>
              <a:t>Các</a:t>
            </a:r>
            <a:r>
              <a:rPr lang="en-GB" sz="2600" dirty="0" smtClean="0"/>
              <a:t> </a:t>
            </a:r>
            <a:r>
              <a:rPr lang="en-GB" sz="2600" dirty="0" err="1" smtClean="0"/>
              <a:t>bài</a:t>
            </a:r>
            <a:r>
              <a:rPr lang="en-GB" sz="2600" dirty="0" smtClean="0"/>
              <a:t> </a:t>
            </a:r>
            <a:r>
              <a:rPr lang="en-GB" sz="2600" dirty="0" err="1" smtClean="0"/>
              <a:t>trình</a:t>
            </a:r>
            <a:r>
              <a:rPr lang="en-GB" sz="2600" dirty="0" smtClean="0"/>
              <a:t> </a:t>
            </a:r>
            <a:r>
              <a:rPr lang="en-GB" sz="2600" dirty="0" err="1" smtClean="0"/>
              <a:t>bày</a:t>
            </a:r>
            <a:r>
              <a:rPr lang="en-GB" sz="2600" dirty="0" smtClean="0"/>
              <a:t>, </a:t>
            </a:r>
          </a:p>
          <a:p>
            <a:r>
              <a:rPr lang="en-GB" sz="2600" dirty="0" err="1" smtClean="0"/>
              <a:t>Bài</a:t>
            </a:r>
            <a:r>
              <a:rPr lang="en-GB" sz="2600" dirty="0" smtClean="0"/>
              <a:t> </a:t>
            </a:r>
            <a:r>
              <a:rPr lang="en-GB" sz="2600" dirty="0" err="1" smtClean="0"/>
              <a:t>tập</a:t>
            </a:r>
            <a:r>
              <a:rPr lang="en-GB" sz="2600" dirty="0" smtClean="0"/>
              <a:t> </a:t>
            </a:r>
            <a:r>
              <a:rPr lang="en-GB" sz="2600" dirty="0" err="1" smtClean="0"/>
              <a:t>nhóm</a:t>
            </a:r>
            <a:r>
              <a:rPr lang="en-GB" sz="2600" dirty="0" smtClean="0"/>
              <a:t>, </a:t>
            </a:r>
          </a:p>
          <a:p>
            <a:r>
              <a:rPr lang="en-GB" sz="2600" dirty="0" err="1" smtClean="0"/>
              <a:t>Thảo</a:t>
            </a:r>
            <a:r>
              <a:rPr lang="en-GB" sz="2600" dirty="0" smtClean="0"/>
              <a:t> </a:t>
            </a:r>
            <a:r>
              <a:rPr lang="en-GB" sz="2600" dirty="0" err="1" smtClean="0"/>
              <a:t>luận</a:t>
            </a:r>
            <a:r>
              <a:rPr lang="en-GB" sz="2600" dirty="0" smtClean="0"/>
              <a:t>, </a:t>
            </a:r>
          </a:p>
          <a:p>
            <a:r>
              <a:rPr lang="en-GB" sz="2600" dirty="0" err="1" smtClean="0"/>
              <a:t>Cá</a:t>
            </a:r>
            <a:r>
              <a:rPr lang="en-GB" sz="2600" dirty="0" smtClean="0"/>
              <a:t> </a:t>
            </a:r>
            <a:r>
              <a:rPr lang="en-GB" sz="2600" dirty="0" err="1" smtClean="0"/>
              <a:t>nhân</a:t>
            </a:r>
            <a:r>
              <a:rPr lang="en-GB" sz="2600" dirty="0" smtClean="0"/>
              <a:t> </a:t>
            </a:r>
            <a:r>
              <a:rPr lang="en-GB" sz="2600" dirty="0" err="1" smtClean="0"/>
              <a:t>trình</a:t>
            </a:r>
            <a:r>
              <a:rPr lang="en-GB" sz="2600" dirty="0" smtClean="0"/>
              <a:t> </a:t>
            </a:r>
            <a:r>
              <a:rPr lang="en-GB" sz="2600" dirty="0" err="1" smtClean="0"/>
              <a:t>bày</a:t>
            </a:r>
            <a:r>
              <a:rPr lang="en-GB" sz="2600" dirty="0" smtClean="0"/>
              <a:t> </a:t>
            </a:r>
            <a:r>
              <a:rPr lang="en-GB" sz="2600" dirty="0" err="1" smtClean="0"/>
              <a:t>những</a:t>
            </a:r>
            <a:r>
              <a:rPr lang="en-GB" sz="2600" dirty="0" smtClean="0"/>
              <a:t> </a:t>
            </a:r>
            <a:r>
              <a:rPr lang="en-GB" sz="2600" dirty="0" err="1" smtClean="0"/>
              <a:t>chủ</a:t>
            </a:r>
            <a:r>
              <a:rPr lang="en-GB" sz="2600" dirty="0" smtClean="0"/>
              <a:t> </a:t>
            </a:r>
            <a:r>
              <a:rPr lang="en-GB" sz="2600" dirty="0" err="1" smtClean="0"/>
              <a:t>đề</a:t>
            </a:r>
            <a:r>
              <a:rPr lang="en-GB" sz="2600" dirty="0" smtClean="0"/>
              <a:t> </a:t>
            </a:r>
            <a:r>
              <a:rPr lang="en-GB" sz="2600" dirty="0" err="1" smtClean="0"/>
              <a:t>xác</a:t>
            </a:r>
            <a:r>
              <a:rPr lang="en-GB" sz="2600" dirty="0" smtClean="0"/>
              <a:t> </a:t>
            </a:r>
            <a:r>
              <a:rPr lang="en-GB" sz="2600" dirty="0" err="1" smtClean="0"/>
              <a:t>định</a:t>
            </a:r>
            <a:endParaRPr lang="en-GB" sz="2600" dirty="0" smtClean="0"/>
          </a:p>
          <a:p>
            <a:r>
              <a:rPr lang="en-GB" sz="2600" dirty="0" err="1"/>
              <a:t>N</a:t>
            </a:r>
            <a:r>
              <a:rPr lang="en-GB" sz="2600" dirty="0" err="1" smtClean="0"/>
              <a:t>hóm</a:t>
            </a:r>
            <a:r>
              <a:rPr lang="en-GB" sz="2600" dirty="0" smtClean="0"/>
              <a:t> </a:t>
            </a:r>
            <a:r>
              <a:rPr lang="en-GB" sz="2600" dirty="0" err="1"/>
              <a:t>trình</a:t>
            </a:r>
            <a:r>
              <a:rPr lang="en-GB" sz="2600" dirty="0"/>
              <a:t> </a:t>
            </a:r>
            <a:r>
              <a:rPr lang="en-GB" sz="2600" dirty="0" err="1"/>
              <a:t>bày</a:t>
            </a:r>
            <a:r>
              <a:rPr lang="en-GB" sz="2600" dirty="0"/>
              <a:t> </a:t>
            </a:r>
            <a:r>
              <a:rPr lang="en-GB" sz="2600" dirty="0" err="1"/>
              <a:t>những</a:t>
            </a:r>
            <a:r>
              <a:rPr lang="en-GB" sz="2600" dirty="0"/>
              <a:t> </a:t>
            </a:r>
            <a:r>
              <a:rPr lang="en-GB" sz="2600" dirty="0" err="1"/>
              <a:t>chủ</a:t>
            </a:r>
            <a:r>
              <a:rPr lang="en-GB" sz="2600" dirty="0"/>
              <a:t> </a:t>
            </a:r>
            <a:r>
              <a:rPr lang="en-GB" sz="2600" dirty="0" err="1"/>
              <a:t>đề</a:t>
            </a:r>
            <a:r>
              <a:rPr lang="en-GB" sz="2600" dirty="0"/>
              <a:t> </a:t>
            </a:r>
            <a:r>
              <a:rPr lang="en-GB" sz="2600" dirty="0" err="1"/>
              <a:t>xác</a:t>
            </a:r>
            <a:r>
              <a:rPr lang="en-GB" sz="2600" dirty="0"/>
              <a:t> </a:t>
            </a:r>
            <a:r>
              <a:rPr lang="en-GB" sz="2600" dirty="0" err="1" smtClean="0"/>
              <a:t>định</a:t>
            </a:r>
            <a:endParaRPr lang="en-GB" sz="26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FC37-21A4-4DC8-A2E1-F50B525F9E8E}" type="slidenum">
              <a:rPr lang="zh-TW" altLang="en-US" smtClean="0"/>
              <a:pPr/>
              <a:t>6</a:t>
            </a:fld>
            <a:endParaRPr lang="zh-TW" altLang="en-US"/>
          </a:p>
        </p:txBody>
      </p:sp>
      <p:sp>
        <p:nvSpPr>
          <p:cNvPr id="8" name="TextBox 7"/>
          <p:cNvSpPr txBox="1"/>
          <p:nvPr/>
        </p:nvSpPr>
        <p:spPr>
          <a:xfrm>
            <a:off x="5116862" y="3659575"/>
            <a:ext cx="7950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©Proforest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07954" y="5629633"/>
            <a:ext cx="7950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©Proforest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84196" y="5645686"/>
            <a:ext cx="7950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©Proforest</a:t>
            </a:r>
            <a:endParaRPr lang="en-GB" sz="1000" dirty="0">
              <a:solidFill>
                <a:schemeClr val="bg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3459" y="1781721"/>
            <a:ext cx="2638425" cy="4248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005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629866" y="6537232"/>
            <a:ext cx="2235444" cy="365125"/>
          </a:xfrm>
        </p:spPr>
        <p:txBody>
          <a:bodyPr/>
          <a:lstStyle/>
          <a:p>
            <a:fld id="{F683FC37-21A4-4DC8-A2E1-F50B525F9E8E}" type="slidenum">
              <a:rPr lang="zh-TW" altLang="en-US" smtClean="0"/>
              <a:pPr/>
              <a:t>7</a:t>
            </a:fld>
            <a:endParaRPr lang="zh-TW" altLang="en-US"/>
          </a:p>
        </p:txBody>
      </p:sp>
      <p:graphicFrame>
        <p:nvGraphicFramePr>
          <p:cNvPr id="13" name="Content Placeholder 1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239343837"/>
              </p:ext>
            </p:extLst>
          </p:nvPr>
        </p:nvGraphicFramePr>
        <p:xfrm>
          <a:off x="10475" y="-59181"/>
          <a:ext cx="7236296" cy="71850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1868"/>
                <a:gridCol w="5164428"/>
              </a:tblGrid>
              <a:tr h="581973">
                <a:tc gridSpan="2">
                  <a:txBody>
                    <a:bodyPr/>
                    <a:lstStyle/>
                    <a:p>
                      <a:pPr algn="ctr"/>
                      <a:r>
                        <a:rPr lang="en-US" sz="3200" dirty="0" err="1" smtClean="0">
                          <a:solidFill>
                            <a:schemeClr val="tx1"/>
                          </a:solidFill>
                        </a:rPr>
                        <a:t>Nội</a:t>
                      </a:r>
                      <a:r>
                        <a:rPr lang="en-US" sz="3200" baseline="0" dirty="0" smtClean="0">
                          <a:solidFill>
                            <a:schemeClr val="tx1"/>
                          </a:solidFill>
                        </a:rPr>
                        <a:t> dung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68580" marR="68580"/>
                </a:tc>
              </a:tr>
              <a:tr h="1602191">
                <a:tc>
                  <a:txBody>
                    <a:bodyPr/>
                    <a:lstStyle/>
                    <a:p>
                      <a:pPr algn="ctr"/>
                      <a:endParaRPr lang="en-US" sz="2400" b="1" u="non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2400" b="1" u="none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Ngày</a:t>
                      </a:r>
                      <a:r>
                        <a:rPr lang="en-US" sz="2400" b="1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1: </a:t>
                      </a:r>
                    </a:p>
                    <a:p>
                      <a:pPr algn="ctr"/>
                      <a:r>
                        <a:rPr lang="en-US" sz="1600" b="1" u="none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Những</a:t>
                      </a:r>
                      <a:r>
                        <a:rPr lang="en-US" sz="1600" b="1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1" u="none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kiến</a:t>
                      </a:r>
                      <a:r>
                        <a:rPr lang="en-US" sz="1600" b="1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1" u="none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thức</a:t>
                      </a:r>
                      <a:r>
                        <a:rPr lang="en-US" sz="1600" b="1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1" u="none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cơ</a:t>
                      </a:r>
                      <a:r>
                        <a:rPr lang="en-US" sz="1600" b="1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1" u="none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bản</a:t>
                      </a:r>
                      <a:r>
                        <a:rPr lang="en-US" sz="1600" b="1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1" u="none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liên</a:t>
                      </a:r>
                      <a:r>
                        <a:rPr lang="en-US" sz="1600" b="1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1" u="none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quan</a:t>
                      </a:r>
                      <a:r>
                        <a:rPr lang="en-US" sz="1600" b="1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1" u="none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đến</a:t>
                      </a:r>
                      <a:r>
                        <a:rPr lang="en-US" sz="1600" b="1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EUTR</a:t>
                      </a:r>
                      <a:endParaRPr lang="en-US" sz="1600" b="1" u="non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Giới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thiệu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lớp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học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thông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tin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về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công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tác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hậu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cần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Kiến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thức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cơ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bản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65138" lvl="1" indent="-233363">
                        <a:buFont typeface="Wingdings" pitchFamily="2" charset="2"/>
                        <a:buChar char="§"/>
                      </a:pP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Chuỗi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cung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ứng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65138" lvl="1" indent="-233363">
                        <a:buFont typeface="Wingdings" pitchFamily="2" charset="2"/>
                        <a:buChar char="§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COC,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đánh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giá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cấp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chứng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nhận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465138" lvl="1" indent="-233363">
                        <a:buFont typeface="Wingdings" pitchFamily="2" charset="2"/>
                        <a:buChar char="§"/>
                      </a:pP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Xác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minh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chuỗi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cung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ứng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465138" indent="-233363">
                        <a:buFont typeface="Wingdings" pitchFamily="2" charset="2"/>
                        <a:buChar char="§"/>
                      </a:pP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Yếu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tố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hợp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pháp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và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yếu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tố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bền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vững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562138">
                <a:tc>
                  <a:txBody>
                    <a:bodyPr/>
                    <a:lstStyle/>
                    <a:p>
                      <a:pPr algn="ctr"/>
                      <a:endParaRPr lang="en-GB" sz="2400" b="1" u="non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GB" sz="2400" b="1" u="none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Ngày</a:t>
                      </a:r>
                      <a:r>
                        <a:rPr lang="en-GB" sz="2400" b="1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400" b="1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2: </a:t>
                      </a:r>
                    </a:p>
                    <a:p>
                      <a:pPr algn="ctr"/>
                      <a:r>
                        <a:rPr lang="en-US" sz="1600" b="1" u="none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Yêu</a:t>
                      </a:r>
                      <a:r>
                        <a:rPr lang="en-US" sz="1600" b="1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1" u="non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cầu</a:t>
                      </a:r>
                      <a:r>
                        <a:rPr lang="en-US" sz="1600" b="1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1" u="non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của</a:t>
                      </a:r>
                      <a:r>
                        <a:rPr lang="en-US" sz="1600" b="1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EUTR</a:t>
                      </a:r>
                      <a:endParaRPr lang="en-US" sz="1600" u="none" dirty="0"/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Kế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hoạch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hành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động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EU FLEGT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từ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năm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2003</a:t>
                      </a:r>
                    </a:p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Phạm vi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áp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dụng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của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EUTR,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Hệ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thống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trách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nhiệm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giải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trình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Tổ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chức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giám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sát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cơ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quan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chức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năng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Thách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thức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đối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với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Việt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Nam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với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vai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trò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là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một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nước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sản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xuất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Thực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hiện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các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bước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và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công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cụ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Trách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nhiệm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giải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trình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;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ví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dụ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thực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tiễn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;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các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hướng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dẫn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</a:tr>
              <a:tr h="884879">
                <a:tc>
                  <a:txBody>
                    <a:bodyPr/>
                    <a:lstStyle/>
                    <a:p>
                      <a:pPr algn="ctr"/>
                      <a:r>
                        <a:rPr lang="en-GB" sz="2400" b="1" u="none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Ngày</a:t>
                      </a:r>
                      <a:r>
                        <a:rPr lang="en-GB" sz="2400" b="1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400" b="1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3: </a:t>
                      </a:r>
                    </a:p>
                    <a:p>
                      <a:pPr algn="ctr"/>
                      <a:r>
                        <a:rPr lang="en-GB" sz="1600" b="1" u="none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Kỹ</a:t>
                      </a:r>
                      <a:r>
                        <a:rPr lang="en-GB" sz="1600" b="1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1" u="non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năng</a:t>
                      </a:r>
                      <a:r>
                        <a:rPr lang="en-GB" sz="1600" b="1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1" u="non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đào</a:t>
                      </a:r>
                      <a:r>
                        <a:rPr lang="en-GB" sz="1600" b="1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1" u="non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tạo</a:t>
                      </a:r>
                      <a:endParaRPr lang="en-US" sz="1600" u="non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Kỹ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năng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đào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tạo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và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trình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bày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cơ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bản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Chuẩn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bị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cho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ngày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đi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thực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địa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ngày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4) </a:t>
                      </a: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045961">
                <a:tc>
                  <a:txBody>
                    <a:bodyPr/>
                    <a:lstStyle/>
                    <a:p>
                      <a:pPr algn="ctr"/>
                      <a:r>
                        <a:rPr lang="en-GB" sz="2400" b="1" u="none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Ngày</a:t>
                      </a:r>
                      <a:r>
                        <a:rPr lang="en-GB" sz="2400" b="1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400" b="1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4: </a:t>
                      </a:r>
                    </a:p>
                    <a:p>
                      <a:pPr algn="ctr"/>
                      <a:r>
                        <a:rPr lang="en-GB" sz="1600" b="1" u="none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Thực</a:t>
                      </a:r>
                      <a:r>
                        <a:rPr lang="en-GB" sz="1600" b="1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1" u="non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hành</a:t>
                      </a:r>
                      <a:r>
                        <a:rPr lang="en-GB" sz="1600" b="1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1" u="non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khảo</a:t>
                      </a:r>
                      <a:r>
                        <a:rPr lang="en-GB" sz="1600" b="1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1" u="non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sát</a:t>
                      </a:r>
                      <a:r>
                        <a:rPr lang="en-GB" sz="1600" b="1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1" u="non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hiện</a:t>
                      </a:r>
                      <a:r>
                        <a:rPr lang="en-GB" sz="1600" b="1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1" u="non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trường</a:t>
                      </a:r>
                      <a:endParaRPr lang="en-US" sz="1600" b="1" u="non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Thăm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nhà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máy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Đánh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giá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các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nội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dung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về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truy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nguyên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trong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sản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xuất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và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thu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thập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những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bằng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chứng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theo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yêu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cầu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của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EUTR</a:t>
                      </a: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</a:tr>
              <a:tr h="1507945">
                <a:tc>
                  <a:txBody>
                    <a:bodyPr/>
                    <a:lstStyle/>
                    <a:p>
                      <a:pPr algn="ctr"/>
                      <a:r>
                        <a:rPr lang="en-GB" sz="2400" b="1" u="none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Ngày</a:t>
                      </a:r>
                      <a:r>
                        <a:rPr lang="en-GB" sz="2400" b="1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400" b="1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5:</a:t>
                      </a:r>
                    </a:p>
                    <a:p>
                      <a:pPr algn="ctr"/>
                      <a:r>
                        <a:rPr lang="en-GB" sz="1600" b="1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1" u="none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Trình</a:t>
                      </a:r>
                      <a:r>
                        <a:rPr lang="en-US" sz="1600" b="1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1" u="non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bày</a:t>
                      </a:r>
                      <a:r>
                        <a:rPr lang="en-US" sz="1600" b="1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1" u="non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kết</a:t>
                      </a:r>
                      <a:r>
                        <a:rPr lang="en-US" sz="1600" b="1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1" u="non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quả</a:t>
                      </a:r>
                      <a:r>
                        <a:rPr lang="en-US" sz="1600" b="1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1" u="non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hiện</a:t>
                      </a:r>
                      <a:r>
                        <a:rPr lang="en-US" sz="1600" b="1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1" u="non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trường</a:t>
                      </a:r>
                      <a:r>
                        <a:rPr lang="en-US" sz="1600" b="1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600" b="1" u="non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Tổng</a:t>
                      </a:r>
                      <a:r>
                        <a:rPr lang="en-US" sz="1600" b="1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1" u="non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kết</a:t>
                      </a:r>
                      <a:endParaRPr lang="en-US" sz="1600" b="1" u="non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en-US" sz="1600" b="1" u="non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Trình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bày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kết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quả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thăm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nhà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máy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Phương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pháp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xây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dựng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đề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xuất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dự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án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đào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tạo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Câu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hỏi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và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trả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lời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Xây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dựng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kế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hoạch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tiếp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theo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Đánh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giá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tổng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kết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khóa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học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9706" y="5192598"/>
            <a:ext cx="1897021" cy="1745931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627" y="3450539"/>
            <a:ext cx="1877747" cy="1728192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0300" y="-40016"/>
            <a:ext cx="1895883" cy="1744883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9577" y="1705759"/>
            <a:ext cx="1877747" cy="1728192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7325824" y="6430573"/>
            <a:ext cx="8638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©Proforest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92491" y="4878612"/>
            <a:ext cx="8638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©Proforest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90328" y="3215452"/>
            <a:ext cx="8638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©Proforest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92491" y="1430946"/>
            <a:ext cx="8638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©Proforest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463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44" name="Picture 24" descr="http://www.blueskyexperiences.com/images/pages/Working%20Together%20(Small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1652" y="1538972"/>
            <a:ext cx="3228967" cy="2189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7" name="Picture 1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4839" y="3804324"/>
            <a:ext cx="969030" cy="1194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>
                <a:solidFill>
                  <a:srgbClr val="006600"/>
                </a:solidFill>
              </a:rPr>
              <a:t>Nội</a:t>
            </a:r>
            <a:r>
              <a:rPr lang="en-GB" dirty="0" smtClean="0">
                <a:solidFill>
                  <a:srgbClr val="006600"/>
                </a:solidFill>
              </a:rPr>
              <a:t> </a:t>
            </a:r>
            <a:r>
              <a:rPr lang="en-GB" dirty="0" err="1" smtClean="0">
                <a:solidFill>
                  <a:srgbClr val="006600"/>
                </a:solidFill>
              </a:rPr>
              <a:t>quy</a:t>
            </a:r>
            <a:r>
              <a:rPr lang="en-GB" dirty="0" smtClean="0">
                <a:solidFill>
                  <a:srgbClr val="006600"/>
                </a:solidFill>
              </a:rPr>
              <a:t> </a:t>
            </a:r>
            <a:r>
              <a:rPr lang="en-GB" dirty="0" err="1" smtClean="0">
                <a:solidFill>
                  <a:srgbClr val="006600"/>
                </a:solidFill>
              </a:rPr>
              <a:t>lớp</a:t>
            </a:r>
            <a:r>
              <a:rPr lang="en-GB" dirty="0" smtClean="0">
                <a:solidFill>
                  <a:srgbClr val="006600"/>
                </a:solidFill>
              </a:rPr>
              <a:t> </a:t>
            </a:r>
            <a:r>
              <a:rPr lang="en-GB" dirty="0" err="1" smtClean="0">
                <a:solidFill>
                  <a:srgbClr val="006600"/>
                </a:solidFill>
              </a:rPr>
              <a:t>học</a:t>
            </a:r>
            <a:endParaRPr lang="en-GB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7975" y="1710553"/>
            <a:ext cx="4676438" cy="4235701"/>
          </a:xfrm>
        </p:spPr>
        <p:txBody>
          <a:bodyPr>
            <a:noAutofit/>
          </a:bodyPr>
          <a:lstStyle/>
          <a:p>
            <a:r>
              <a:rPr lang="en-GB" sz="2400" dirty="0" err="1" smtClean="0"/>
              <a:t>Tập</a:t>
            </a:r>
            <a:r>
              <a:rPr lang="en-GB" sz="2400" dirty="0" smtClean="0"/>
              <a:t> </a:t>
            </a:r>
            <a:r>
              <a:rPr lang="en-GB" sz="2400" dirty="0" err="1" smtClean="0"/>
              <a:t>trung</a:t>
            </a:r>
            <a:endParaRPr lang="en-GB" sz="2400" dirty="0" smtClean="0"/>
          </a:p>
          <a:p>
            <a:r>
              <a:rPr lang="en-GB" sz="2400" dirty="0" err="1" smtClean="0"/>
              <a:t>Tích</a:t>
            </a:r>
            <a:r>
              <a:rPr lang="en-GB" sz="2400" dirty="0" smtClean="0"/>
              <a:t> </a:t>
            </a:r>
            <a:r>
              <a:rPr lang="en-GB" sz="2400" dirty="0" err="1" smtClean="0"/>
              <a:t>cực</a:t>
            </a:r>
            <a:r>
              <a:rPr lang="en-GB" sz="2400" dirty="0" smtClean="0"/>
              <a:t>, </a:t>
            </a:r>
            <a:r>
              <a:rPr lang="en-GB" sz="2400" dirty="0" err="1" smtClean="0"/>
              <a:t>làm</a:t>
            </a:r>
            <a:r>
              <a:rPr lang="en-GB" sz="2400" dirty="0" smtClean="0"/>
              <a:t> </a:t>
            </a:r>
            <a:r>
              <a:rPr lang="en-GB" sz="2400" dirty="0" err="1" smtClean="0"/>
              <a:t>việc</a:t>
            </a:r>
            <a:r>
              <a:rPr lang="en-GB" sz="2400" dirty="0" smtClean="0"/>
              <a:t> </a:t>
            </a:r>
            <a:r>
              <a:rPr lang="en-GB" sz="2400" dirty="0" err="1" smtClean="0"/>
              <a:t>chăm</a:t>
            </a:r>
            <a:r>
              <a:rPr lang="en-GB" sz="2400" dirty="0" smtClean="0"/>
              <a:t> </a:t>
            </a:r>
            <a:r>
              <a:rPr lang="en-GB" sz="2400" dirty="0" err="1" smtClean="0"/>
              <a:t>chỉ</a:t>
            </a:r>
            <a:endParaRPr lang="en-GB" sz="2400" dirty="0" smtClean="0"/>
          </a:p>
          <a:p>
            <a:r>
              <a:rPr lang="en-GB" sz="2400" dirty="0" err="1" smtClean="0"/>
              <a:t>Có</a:t>
            </a:r>
            <a:r>
              <a:rPr lang="en-GB" sz="2400" dirty="0" smtClean="0"/>
              <a:t> </a:t>
            </a:r>
            <a:r>
              <a:rPr lang="en-GB" sz="2400" dirty="0" err="1" smtClean="0"/>
              <a:t>tinh</a:t>
            </a:r>
            <a:r>
              <a:rPr lang="en-GB" sz="2400" dirty="0" smtClean="0"/>
              <a:t> </a:t>
            </a:r>
            <a:r>
              <a:rPr lang="en-GB" sz="2400" dirty="0" err="1" smtClean="0"/>
              <a:t>thần</a:t>
            </a:r>
            <a:r>
              <a:rPr lang="en-GB" sz="2400" dirty="0" smtClean="0"/>
              <a:t>, </a:t>
            </a:r>
            <a:r>
              <a:rPr lang="en-GB" sz="2400" dirty="0" err="1" smtClean="0"/>
              <a:t>tham</a:t>
            </a:r>
            <a:r>
              <a:rPr lang="en-GB" sz="2400" dirty="0" smtClean="0"/>
              <a:t> </a:t>
            </a:r>
            <a:r>
              <a:rPr lang="en-GB" sz="2400" dirty="0" err="1" smtClean="0"/>
              <a:t>gia</a:t>
            </a:r>
            <a:r>
              <a:rPr lang="en-GB" sz="2400" dirty="0" smtClean="0"/>
              <a:t>  </a:t>
            </a:r>
            <a:r>
              <a:rPr lang="en-GB" sz="2400" dirty="0" err="1" smtClean="0"/>
              <a:t>làm</a:t>
            </a:r>
            <a:r>
              <a:rPr lang="en-GB" sz="2400" dirty="0" smtClean="0"/>
              <a:t> </a:t>
            </a:r>
            <a:r>
              <a:rPr lang="en-GB" sz="2400" dirty="0" err="1" smtClean="0"/>
              <a:t>việc</a:t>
            </a:r>
            <a:r>
              <a:rPr lang="en-GB" sz="2400" dirty="0" smtClean="0"/>
              <a:t> </a:t>
            </a:r>
            <a:r>
              <a:rPr lang="en-GB" sz="2400" dirty="0" err="1" smtClean="0"/>
              <a:t>nhóm</a:t>
            </a:r>
            <a:endParaRPr lang="en-GB" sz="2400" dirty="0" smtClean="0"/>
          </a:p>
          <a:p>
            <a:r>
              <a:rPr lang="en-GB" sz="2400" dirty="0" err="1" smtClean="0"/>
              <a:t>Tắt</a:t>
            </a:r>
            <a:r>
              <a:rPr lang="en-GB" sz="2400" dirty="0" smtClean="0"/>
              <a:t> </a:t>
            </a:r>
            <a:r>
              <a:rPr lang="en-GB" sz="2400" dirty="0" err="1" smtClean="0"/>
              <a:t>hoặc</a:t>
            </a:r>
            <a:r>
              <a:rPr lang="en-GB" sz="2400" dirty="0" smtClean="0"/>
              <a:t> </a:t>
            </a:r>
            <a:r>
              <a:rPr lang="en-GB" sz="2400" dirty="0" err="1" smtClean="0"/>
              <a:t>để</a:t>
            </a:r>
            <a:r>
              <a:rPr lang="en-GB" sz="2400" dirty="0" smtClean="0"/>
              <a:t> </a:t>
            </a:r>
            <a:r>
              <a:rPr lang="en-GB" sz="2400" dirty="0" err="1" smtClean="0"/>
              <a:t>chế</a:t>
            </a:r>
            <a:r>
              <a:rPr lang="en-GB" sz="2400" dirty="0" smtClean="0"/>
              <a:t> </a:t>
            </a:r>
            <a:r>
              <a:rPr lang="en-GB" sz="2400" dirty="0" err="1" smtClean="0"/>
              <a:t>độ</a:t>
            </a:r>
            <a:r>
              <a:rPr lang="en-GB" sz="2400" dirty="0" smtClean="0"/>
              <a:t> rung </a:t>
            </a:r>
            <a:r>
              <a:rPr lang="en-GB" sz="2400" dirty="0" err="1" smtClean="0"/>
              <a:t>điện</a:t>
            </a:r>
            <a:r>
              <a:rPr lang="en-GB" sz="2400" dirty="0" smtClean="0"/>
              <a:t> </a:t>
            </a:r>
            <a:r>
              <a:rPr lang="en-GB" sz="2400" dirty="0" err="1" smtClean="0"/>
              <a:t>thoại</a:t>
            </a:r>
            <a:r>
              <a:rPr lang="en-GB" sz="2400" dirty="0" smtClean="0"/>
              <a:t> </a:t>
            </a:r>
            <a:r>
              <a:rPr lang="en-GB" sz="2400" dirty="0" err="1" smtClean="0"/>
              <a:t>di</a:t>
            </a:r>
            <a:r>
              <a:rPr lang="en-GB" sz="2400" dirty="0" smtClean="0"/>
              <a:t> </a:t>
            </a:r>
            <a:r>
              <a:rPr lang="en-GB" sz="2400" dirty="0" err="1" smtClean="0"/>
              <a:t>động</a:t>
            </a:r>
            <a:endParaRPr lang="en-GB" sz="2400" dirty="0" smtClean="0"/>
          </a:p>
          <a:p>
            <a:r>
              <a:rPr lang="en-GB" sz="2400" dirty="0" err="1" smtClean="0"/>
              <a:t>Không</a:t>
            </a:r>
            <a:r>
              <a:rPr lang="en-GB" sz="2400" dirty="0" smtClean="0"/>
              <a:t> </a:t>
            </a:r>
            <a:r>
              <a:rPr lang="en-GB" sz="2400" dirty="0" err="1" smtClean="0"/>
              <a:t>nói</a:t>
            </a:r>
            <a:r>
              <a:rPr lang="en-GB" sz="2400" dirty="0" smtClean="0"/>
              <a:t> </a:t>
            </a:r>
            <a:r>
              <a:rPr lang="en-GB" sz="2400" dirty="0" err="1" smtClean="0"/>
              <a:t>chuyện</a:t>
            </a:r>
            <a:r>
              <a:rPr lang="en-GB" sz="2400" dirty="0" smtClean="0"/>
              <a:t> </a:t>
            </a:r>
            <a:r>
              <a:rPr lang="en-GB" sz="2400" dirty="0" err="1" smtClean="0"/>
              <a:t>riêng</a:t>
            </a:r>
            <a:endParaRPr lang="en-GB" sz="2400" dirty="0" smtClean="0"/>
          </a:p>
          <a:p>
            <a:r>
              <a:rPr lang="en-GB" sz="2400" dirty="0" err="1" smtClean="0"/>
              <a:t>Không</a:t>
            </a:r>
            <a:r>
              <a:rPr lang="en-GB" sz="2400" dirty="0" smtClean="0"/>
              <a:t> </a:t>
            </a:r>
            <a:r>
              <a:rPr lang="en-GB" sz="2400" dirty="0" err="1" smtClean="0"/>
              <a:t>làm</a:t>
            </a:r>
            <a:r>
              <a:rPr lang="en-GB" sz="2400" dirty="0" smtClean="0"/>
              <a:t> </a:t>
            </a:r>
            <a:r>
              <a:rPr lang="en-GB" sz="2400" dirty="0" err="1" smtClean="0"/>
              <a:t>việc</a:t>
            </a:r>
            <a:r>
              <a:rPr lang="en-GB" sz="2400" dirty="0" smtClean="0"/>
              <a:t> </a:t>
            </a:r>
            <a:r>
              <a:rPr lang="en-GB" sz="2400" dirty="0" err="1" smtClean="0"/>
              <a:t>riêng</a:t>
            </a:r>
            <a:endParaRPr lang="en-GB" sz="2400" dirty="0" smtClean="0"/>
          </a:p>
          <a:p>
            <a:r>
              <a:rPr lang="en-GB" sz="2400" dirty="0" err="1" smtClean="0"/>
              <a:t>Không</a:t>
            </a:r>
            <a:r>
              <a:rPr lang="en-GB" sz="2400" dirty="0" smtClean="0"/>
              <a:t> </a:t>
            </a:r>
            <a:r>
              <a:rPr lang="en-GB" sz="2400" dirty="0" err="1" smtClean="0"/>
              <a:t>hút</a:t>
            </a:r>
            <a:r>
              <a:rPr lang="en-GB" sz="2400" dirty="0" smtClean="0"/>
              <a:t> </a:t>
            </a:r>
            <a:r>
              <a:rPr lang="en-GB" sz="2400" dirty="0" err="1" smtClean="0"/>
              <a:t>thuốc</a:t>
            </a:r>
            <a:r>
              <a:rPr lang="en-GB" sz="2400" dirty="0" smtClean="0"/>
              <a:t> </a:t>
            </a:r>
            <a:r>
              <a:rPr lang="en-GB" sz="2400" dirty="0" err="1" smtClean="0"/>
              <a:t>trong</a:t>
            </a:r>
            <a:r>
              <a:rPr lang="en-GB" sz="2400" dirty="0" smtClean="0"/>
              <a:t> </a:t>
            </a:r>
            <a:r>
              <a:rPr lang="en-GB" sz="2400" dirty="0" err="1" smtClean="0"/>
              <a:t>lớp</a:t>
            </a:r>
            <a:r>
              <a:rPr lang="en-GB" sz="2400" dirty="0" smtClean="0"/>
              <a:t> </a:t>
            </a:r>
            <a:r>
              <a:rPr lang="en-GB" sz="2400" dirty="0" err="1" smtClean="0"/>
              <a:t>học</a:t>
            </a:r>
            <a:endParaRPr lang="en-GB" sz="2400" dirty="0" smtClean="0"/>
          </a:p>
          <a:p>
            <a:r>
              <a:rPr lang="en-GB" sz="2400" dirty="0" err="1" smtClean="0"/>
              <a:t>Không</a:t>
            </a:r>
            <a:r>
              <a:rPr lang="en-GB" sz="2400" dirty="0" smtClean="0"/>
              <a:t> </a:t>
            </a:r>
            <a:r>
              <a:rPr lang="en-GB" sz="2400" dirty="0" err="1" smtClean="0"/>
              <a:t>kiểm</a:t>
            </a:r>
            <a:r>
              <a:rPr lang="en-GB" sz="2400" dirty="0" smtClean="0"/>
              <a:t> </a:t>
            </a:r>
            <a:r>
              <a:rPr lang="en-GB" sz="2400" dirty="0" err="1" smtClean="0"/>
              <a:t>tra</a:t>
            </a:r>
            <a:r>
              <a:rPr lang="en-GB" sz="2400" dirty="0" smtClean="0"/>
              <a:t> email</a:t>
            </a:r>
          </a:p>
          <a:p>
            <a:endParaRPr lang="en-GB" sz="2400" dirty="0" smtClean="0"/>
          </a:p>
          <a:p>
            <a:r>
              <a:rPr lang="en-GB" sz="2400" b="1" dirty="0" err="1" smtClean="0"/>
              <a:t>Tổ</a:t>
            </a:r>
            <a:r>
              <a:rPr lang="en-GB" sz="2400" b="1" dirty="0" smtClean="0"/>
              <a:t> </a:t>
            </a:r>
            <a:r>
              <a:rPr lang="en-GB" sz="2400" b="1" dirty="0" err="1" smtClean="0"/>
              <a:t>chức</a:t>
            </a:r>
            <a:r>
              <a:rPr lang="en-GB" sz="2400" b="1" dirty="0" smtClean="0"/>
              <a:t> </a:t>
            </a:r>
            <a:r>
              <a:rPr lang="en-GB" sz="2400" b="1" dirty="0" err="1" smtClean="0"/>
              <a:t>hậu</a:t>
            </a:r>
            <a:r>
              <a:rPr lang="en-GB" sz="2400" b="1" dirty="0" smtClean="0"/>
              <a:t> </a:t>
            </a:r>
            <a:r>
              <a:rPr lang="en-GB" sz="2400" b="1" dirty="0" err="1" smtClean="0"/>
              <a:t>cần</a:t>
            </a:r>
            <a:r>
              <a:rPr lang="en-GB" sz="2400" b="1" dirty="0" smtClean="0"/>
              <a:t>: </a:t>
            </a:r>
            <a:r>
              <a:rPr lang="en-GB" sz="2400" dirty="0" err="1" smtClean="0"/>
              <a:t>ăn</a:t>
            </a:r>
            <a:r>
              <a:rPr lang="en-GB" sz="2400" dirty="0" smtClean="0"/>
              <a:t> ở, </a:t>
            </a:r>
            <a:r>
              <a:rPr lang="en-GB" sz="2400" dirty="0" err="1" smtClean="0"/>
              <a:t>đi</a:t>
            </a:r>
            <a:r>
              <a:rPr lang="en-GB" sz="2400" dirty="0" smtClean="0"/>
              <a:t> </a:t>
            </a:r>
            <a:r>
              <a:rPr lang="en-GB" sz="2400" dirty="0" err="1" smtClean="0"/>
              <a:t>lại</a:t>
            </a:r>
            <a:r>
              <a:rPr lang="en-GB" sz="2400" dirty="0" smtClean="0"/>
              <a:t>, vv.</a:t>
            </a:r>
          </a:p>
          <a:p>
            <a:endParaRPr lang="en-GB" sz="24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FC37-21A4-4DC8-A2E1-F50B525F9E8E}" type="slidenum">
              <a:rPr lang="zh-TW" altLang="en-US" smtClean="0"/>
              <a:pPr/>
              <a:t>8</a:t>
            </a:fld>
            <a:endParaRPr lang="zh-TW" altLang="en-US"/>
          </a:p>
        </p:txBody>
      </p:sp>
      <p:sp>
        <p:nvSpPr>
          <p:cNvPr id="8" name="TextBox 7"/>
          <p:cNvSpPr txBox="1"/>
          <p:nvPr/>
        </p:nvSpPr>
        <p:spPr>
          <a:xfrm>
            <a:off x="5454487" y="3705294"/>
            <a:ext cx="7950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©Proforest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45579" y="5675353"/>
            <a:ext cx="7950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©Proforest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021820" y="5691406"/>
            <a:ext cx="7950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©Proforest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52967" y="5588785"/>
            <a:ext cx="10990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©Proforest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4" name="AutoShape 2" descr="data:image/jpeg;base64,/9j/4AAQSkZJRgABAQAAAQABAAD/2wCEAAkGBhQQEBUQEBQVFRUVFxQQFxUXFBUUFhQQFxUXFhUUFBkXGyYeFxkjGRUUIC8hIycqLCwsFR4xNTAqNSYrLCkBCQoKDgwOGg8PGi0kHyQsLCwsKi0sLC8vLiksLCksLCwpNCwsKTQsLCwsLC0sKSwsLCwsLCwsLCwsLCwsLDQsLP/AABEIAOEA4QMBIgACEQEDEQH/xAAcAAEAAgIDAQAAAAAAAAAAAAAABgcBCAMEBQL/xABUEAABAwIBCAQJBAwMBgMAAAABAAIDBBEFBgcSITFBUWETcYGRFCIyQlJicqHBCCOx0RUXJTNDgpKTorKz0xhTVWNkZXN0lKPS8BYkRIPC4TRU8f/EABsBAAICAwEAAAAAAAAAAAAAAAAFBAcBAwYC/8QANhEAAQMCAwUFBwQCAwAAAAAAAQACAwQRBSExBhJBUXEiYYGh0RNCUpGxwfAUIzPhMkNTkvH/2gAMAwEAAhEDEQA/ALxREQhEREIRERCERYK+dJCF9oo1j2X1LSXa6TTePwcfjOvz3N7SoDi+dyokuKdrYW8T47/f4o7lofURs1Ka0mEVdVmxmXM5BW+54GsmwXkVmWFHDqkqIgRuDg49zblURiGMz1BvNLI/k5xI7BsHcukobq/4Quig2Tv/ACyfIfn0V2z51aFux73ezG742XTdnhpd0cx/FYPpcqeRaTXSdyYt2XoxqXHx/pXCzPFS745h+Kz/AFLuQZ1qF21z2+1G74XVJIgVsnch2y9GdC4eP9LYOjyyo5vIqI78C7RPc6y9hsgIuDccQtZF26DF5oDeGWSP2XEDtGwrc2u+IJdPsp/xSfMenotlEVNYRnbqYrCdrZm8fIf3jUe5T3Ac4VLV2aH9G8+ZJ4pJ4NOx3YpkdRG/QrnavB6ulze245jMKUIvgOX0FvSpZREQhEREIRERCEREQhEREIRERCEWCUJUBy2zltp9KCls+XY5+1sZ4es7lsG/gvD5GsF3KTTUstVJ7OIXP5qpJlFlZBQsvM7xj5LG63u6huHM6lU2UmcWpq7saehiPmMPjEeu7aeoWCjVXVvleZJXF7nay5xuSuFKJqtz8hkFYeG7PwUwD5O07yHRERFDXSZBEX1HEXHRaCSdgAJJ6gFIMPzf1s+tsDmg75CGDuOv3L22NztAo81XBBnI8DqVHUU/pczlQ775NEzqDn/UvQZmW9Kq7ovrctwpJTwSx+P0Df8AZ5H0VYIrPfmW4VXfF9Tl0KrM3UD73NE7rDmfWg0ko4LDdoKB3+zyPoq/RSPEM3tdDcmEvA3xkP8AcNfuUflhLDouBaRuIIPcVpdG5uoTOGrgn/jeD0K+ERF4UnIqUZN5wqmjIaXdLF6DySQPUdtb7xyVs5N5YQVzbxOs8a3RusHt+scwtfly01S6NwfG4tc03DmmxB5FTIatzMjmFzmJYBBVAvj7Lu7Q9QtmQVlV5kTnNExFPWENk2Nk2Nedwd6LvceSsIFNmSNeLtVeVVJLSyezlFj9eiyiItiioiIhCIiIQiIiEIsEoSq7zl5cdCDR07vnHD5x4P3tp80esR3DrWuSQMbvFSqSlkq5RFHqfLvXUzhZxNbqSkdxbJKPexh48T2BVgSiJHLK6V1yrVw/D4qKLcYM+J5oiKYZHZvJK20st44OPnScmA7B6x7LrzHG6Q2C3VdZFSM9pKbD69FGsNwqWpeI4GOe47gNnMnYBzKndHm1hpYjU4rO1jG6y0O0WjkXnW48mi/BWVhOCRUsYjgYGNHDaTxcdpPWqJziZK4viGLeDSN02El0BbdtPHBexcSfJcLjSvdxOy4ITWKja3N2ZXA1+0c85LYey3z/AK8F6tbntoKG8eF0enbV0jvmmnmNRe4deivDk+UZXX8WClA4FspPf0gU6ydzHUFHH0tcfCHgXc6R3Rws6m3Grm4nqC9L7O5PxfNB2HjdYRxOHaQ0j3qYABkFzTnuebuNyoXg/wApF1wKukFt7oXkEfiP2/lBWrktlvSYkzSpJQ4gXdGfFkZ7TDrtzFxzUbrM2uDYpGX07Yh/O0r2t0Tza27OwhVzHmYxGjxKIUktmX021jfF6Ng8rpG38qxto6w6+3bbK8rYiyWXzEwhoDjcgAE2AubazYbF9oQsaK6OJYHDUt0Z4mPHrNFx1HaOxd9FggHVemuLTdpsVWeUGaBpBfRv0Tt6N+tp9l20dt1XGKYPLSv6OdjmO57COLSNRHUtkiF08UweKpjMU7Gvadx3HiDtB5hQ5aNjs25FdJQbRVFOQ2Xtt8/n6rW1FNcss3ElHeaC8kO073xj1reU3mO3ioUlUkbozYrvqStiq2b8RuPMdUVk5vs4hYW0tW67TZscpPkncx54cD3qtkWYpXRuuFrr6CKtiLHjoeS2dDrr6Va5s8uNO1FUO8YC0Tz5wH4M8wNnEe+yQU9jkEjd4KqqykkpJTFJr9RzWURFsUREREIRYusrjkeACTqA1nqQheDltlOKCnLxYyO8SNvF1vKPIbe7iqFnmc9xe8lznEuJO0uJuSV7mWuUhrqp0gPzbfm4x6g87rcdfdwXgJJVTe0dYaBWhgWGikg3nDtuzPd3IiICoi6A6Kw83+bzptGqq2/N7Y4z5/rPHo8Bv6ttsMYAABqA1AclU+SedR0WjFW3ezYJQPGaN2kPOHMa+tWlQV8c7BJE9r2u1gtNx/8AqeUxj3bM8VVmNtrPbl1SMuFtLd35ddpYIWUUpIlr/nPyaxiuxLwYh0kLiXQBl207YhtMl9TXi4uXazfVqICQfJ0l0QJK2FkhGpgY5wvyJc0n8lX+QtN8pMoZqqulqpHu0zI4tIJGg0OOi1h80NFgLcEIU4wvNZi9BiMTKZ2gXG/hUbiYQweV0oI4HyHDXuutjYWENAcbmwBNrXNtZtu17l4Ob3Fn1eF0tRMbyPjGk70nNJYXHmdG/apEhCIiIQiIiEIiIhC+XsuqrzgZu9DSqqRvi+VJEN3F7Bw4juVrL5c261SxtkbYqbRVstHIJIz1HMLWJFPM5ORXgz/CoG/NPPjtH4OQ7x6p9x6woGkcsZjdYq1qGtjrIRIz/wAPJfUUpaQ5pIIIcCNRBGsEdqvXITKoV1OC4/Ox2bIOJ3PHI/TdUQvayQyhNDVMm16B8SQcYzt7RtHUttNN7N2ehS7HMNFZBdo7bcx6LYS6yuKKUOaHNIIIDgRsIOwrlTxVaiIiEIoVnSx/wek6Fhs+clnMR+ee6w7VMyVRecfGPCa+QA+LF8y3rb5Z/Kv3KNVSbkfVOsDo/wBVVtB0bmfDRRZERIla3BEXLNSvYGl7XNDxpNJBAc3i3iFxLJFl5a9rs25ovUwLKSeifpwPtfymHWx/tD47V5aLLXFpuF4mhZM0skFxyKvHJXOFBW2jfaKb0HHU4+od/VtUuWsIKnOSmdCWntHVXlj2B34Rg6/PHXr5pnDWA5P+a4bEtm3MvJS5j4ePgp3lhnJo8KLWVL3GRw0hHG3TfoXtpHWA0XB2nXY22LUuoeHPc4bC4nsJupVnTxEVOK1E7XaTHFmg7WPEEbAAL8CCO9RFMAQdFx7mlps4WKvTIPPTQ0OHU9JM2cyRNLXaMbS25e52ol4vqPBe/wDwhsN9Gp/NM/eKi8FyQ8Ji6Xwyih1luhPUdHJq36OidR3Lv/a7/rLC/wDFn92sryrl/hDYb6NT+aZ+8T+ENhvo1P5pn7xU19rv+ssL/wAWf3awc3n9Y4X/AIs/6EIVzfwhsN9Gp/NM/eL3MlM7NDiU3g8D3tlIJayVmgXgC50CCQSBrte+orVBwsvZyLmczEaRzDYiogseuRoQhbkoiIQiIiELr19GyaN0Ug0mPBa4HeCtfcp8BdRVL4HawPGY70oz5J+B5hbElQfOnk909L4Q0ePB43MxHyx2andhUSqi32XGoXQYDiBpagMcey7I9eBVMoiJIrQ1VyZqMf6alNO8+PBqHOI+T3ax3Kdqg8gMY8Gr4nE2bIehfws/UCep2iVfieUsm/HnwVWY9R/pqs7ujsx9/NERFKSJdDGq8QU8sx2MY5/aBqHetcZJC4lztZJLieJOs+9XVnWrujw9zN8j2R9l9I+5qpNKa513BqsDZSC0L5TxNvki7mEYcaieOBu2R7WdQJ1nsFz2LpqcZo8O6StdKRqiYSPbedEe4OUSFm+8NXQ4lUfp6V8nIZdeCtOsyfhmgFPJG10bQGgEa2gCwLTtBtvCqzKvNjLTXlpryxbdG3zjB1DyhzGvkrmCEJ1JA2QZqsKLE6ijdvRnLiDoVrCQiu/KrN3DWXkZ81Nt0wPFefXbv6xrVR47k5PRP0J2W9Fw1scOLT8NqUzUzo+isTDcagrRu3s7kftzXmIiKMnWq4qmlbI3ReLj6OpRrEsn3R+Mzxm+8KVLkhZc8lJhnfGctEmxHCaesaS8WdzH5moxg+U0dPF0b6GknNy7pJWyl+vd4sgFh1Lvf8cw/wAlYf8AkVH75TbJ7KaOmdoz00M0V98UfSN5tcRr6j7la2CU2HVkfSQQ07hvHQxhzTwcLXBTaKdsmiruuwueiPbHZ4Eaf0tcv+OYf5Kw/wDIqP3yHLmH+SsP/JqP3y2fGS1J/wDWg/Mx/wClcRyYpA+xpaexG+CL/St6WLTl2vWvYyKbfEqMf0mn/atV8Z282VNNQy1VNDHFNAx0142NYJI2i72vDQATogkHbcW3qi8gm3xWiH9Kp/2rUIW4qIEQhEREIRcc8Ie0tIuCC0jiCLELkWChGi1wx/CzS1MsB8x5A5s2tPcQugp9ngw7Qqo5wNUrNE+0w/U4dygK5+dm5IQrgwuo/UUjJDqRn1GSA21jb8VsZk5iXhNLDNvexrj7VrOHfda5q5s0lbp0Jj/ipHN7HWePpKk0LrOLUh2qg3oGyjgbeBU4RETayr1VpnnqPEp4+LpH9wA/8lVisXPO/wCfgbwjee91vgq6SSrN5SrT2eZu0DO+580Vs5mqS1PNL6UgZ2NaD9LyqmV15p47YcDxkkPvt8F7oheRRtp37tHbm4ev2UzCyiJyq1WLLrV+GxzsMczA9p2tcLj/ANHmu0iLLIJBuFUWVeat8V5aK8jNpiPltHqnzhy29ar97C0kEEEaiCLEHgQtnLKM5UZCQVwLiNCXdI0az7Y84e/ml81GHZsXW4btI+K0dTmPi4jrzVDrmlktqGrUubHMNNJUyUsjml8eiTbe1zQ5pF+RC60p19yWFpbcFdxHNFUBr4zcJEy5969Ghr3wPEkLixw3jhwPEcivNjdYrm6RemGy01bA/suFwrYyVzlsktFV2jdsD/MJ5+j9Cnepw3EHWD9S1qkk1WUhyXy+noiGX6SH+LcfJHqHzerYp8dZY7r/AJrk63ZwuaZKb/r6K3co/wD4FWOEFQP8py1ZzeC+LUP95gPdICtkJcpYazDqt0TtfQTksOp7fmnbR8RqWumbVt8Xov7eI9xumIIIuFxz43RuLXixC27CygRZXhEREIRYKyhQhV/nipNKkjk3slA7HNcD7wFUCvHOjFfDJTwdEf8AMaPiqOSatH7ngrJ2XfvUZbycfsUVm5l6jXUx8o3/AKzT8FWSn+Zt9quYcYvoePrWulNpQpmPs3qB/dY+YVvWRZRPVVKqPPM3/mYD/NO/XKr1WXnoh8amfykb72n61WiR1Y/dKtXZ916Bnj9Siu7NS6+Gs5PkH6X/ALVIq48z9Rehez0ZXdxa13xPctlEf3PBQ9qGk0gPJw+6niLAWU4VboiIhCLFllEIWsGfB5ZjkxaSDoQG4/smhSjCMhZKrDYayB4dI5pL4nWBJDnAFh2XsNh71GM/LbY1JzihP6FlOcyuWVOaNtDOQJonO6MEgdJE4l+q5Fy0lwtwt2apImyCzlNo66akfvRHw4FQySmLHFsgLXDUWkWIPMFY0Rz71deO4BR1rDpjRe0antIDx7/GHIqqMoMmZKR2uz2E+K8W1+0PNPu5pZLTGPMZhdzQY2ysO647ruR08F5Wg3mvgsWL/wC7LPvUUgJ+17hqQV9mUjySRqLTY28UixGrcRdcGSWFsp8TpajSDY2Stc+/mjXr6lyhhP8Auy+FsZM+M3Ch1WG09azdeM+Y1C2bhqGvaHNIIIuCCCCOIIX3dUBkzlpPQG0btKPfE7yT7PonqVvZM5ZwVzfm3aMm+J2pw5j0hzCaw1DZMuKr/EcGqKI3Iu3mPvyUiRYBWVJSZERYKEKK5zXfcybrjH+axUWroztVOjh+j6cjG913f+KpdJ64/uDorG2WaRSOPNx+gRT3M63/AJyQ/wA0f12qBKxszEN56h/BjG97ifgtVL/KEwx51qCTw+oVsIsInqqlQLPDSaVJHJ/Fyi/U9pH02VPrYHLfD+noJ4wLnQL2+0zxh9C1+SeubZ4KsbZabepnR/CfIorIzM11pJ4D5zWSj8Ulrv1mqt172Q2K+DV8MhNmk9E72X6vp0T2LRTv3ZAU1xmn9vRyMGtrjwzWwAWVhqyn6qREREIRERCFrJn+H3Ydzhh+hygG4X/3qCsP5QQ+6/8A2Ifpeu78nzDIqirqOnjZLoQtLRIxrw0l4BIDgRewQhVe5x1D4ju1L6Y+3I9fv1LZjOnk7SswiqfHTwNc1gc1zYo2ua4PbrBAuN/eox8n3BoJqGeSaGKR3T6Gk+NryGCNhDRpA2F3HvQsg2zVT0OUNvEk1+tvtz4r3WSh2tpBFtu1WBn+wOnhw6KSGGKN/hLGaTI2MOi6KYlt2gXBLW9y7ua/I+lq8CgMsbdN5mcZGgCTSEz2g6W02DQLHVqUOWlDs25FdHh+OyQWZN2m8+IVa3Re7lnkwcNmZG57XNl0jGdhIba4I4jSGxeElL2OYbOVhUtTFUxh8RuEX3FM5jg5pLXA3BBsQeIIXwi1g2UlzQ4WKsnJTOuW2irtY2CYDWP7QDb1juVn0dYyVgkjc1zXaw5pBBHWtZ16+T+VU9C/Shd4p1ujOtjusbjzGtMYawjJ64/Etm2SXkpsjy4eHL6LYi6wVF8lsvoK4Bl+jm3xuO3mw+cPepMmbXBwuFw00EkDyyQWKrHPPX/eIB68p9zW/S5VipJnBxbwmvlcNbWWhb1M2n8ouUbSOpdvSEq08EpzBRMadSL/ADzRW1mapLU80vpyBo6mt+txVSq+s32H9Dh0LSLFzelPW86X0ELdRNvJfklu1E25SBnxH6ZqR2WFmyJxdVxYLDm3Fuxa65SYV4LVywbmPOj7B1s/RIWxqqzPDgdjHWNG35l/XtYT7x3KHWR7zL8l0mzlX7Gq9mdH5ePBVmgKIkqssi4WwGQ+O+GUcchPjgdG/wDtG6ie0WPavfVI5tMpvBanonm0U1mng2TzHfA9Y4K7GlP6eT2jAeKqbF6E0dS5nunMdP6X0iIt6UoiIhC1q+UMPuu3+7xfrSKv8KxmelcZKaWSFxGiXRvcwlt9hLTrFwO5WJ8olv3VZzpo/wBpKvS+ThSsfPVl7GuIjiAJAJALn6Vr7L2HcEIVbV+WVbURmKerqJGOtdj5nuabG4uCbHWAVwYVlJVUgcKWomhDrFwjkcwOI1AkA6ytlM8NBH9hao9Gy4bG4HRbcO6VguDbUdZ714HyeKKN2Gyucxhcal4JLQToiKKwJO7We8oQqLxfKaqq2htTUTTNadINkkc8B1rXAJ223rkwzK6spo+ip6qeJgJdoMle1oJ2mwNtaun5RdHG2gp3NYwO8I0bhoB0TFISLjdcN7gpLmdoI/sLSno2XcJHE6Lbl3SvFybazqHchC1pxPHqiqcH1M0szmizTJI55aNthc6lIchelrallE0jSeHlrncWML7E89GymXyj6VjKikLGtaTHKCQACQHNte23ae8qMZjh926f2Z/2D14fG14s4KVTVc1K/fidY/mq9LEsKlppDFOwscNx3jiDsI5hdRbG4zgUNXH0c7A4bjsc08WnaCqlyrzaTUl5ILzRbdQ+cYPWA2jmO5KpqRzM25hd7hm0MVRZk3Zd5H0UMREUFdSDdZa6xuNRGsEarHiFNsGzpTxQuimHSnRIjkJs9rrWbpnzgD2qEItjJXM/xKh1dDBVi0rbrLnX1nWTrJ4nisIi8EqWBYWXewTDTU1EUDfwj2tPJvnHsFytjYYg0Bo1AAADgBsVVZoMD0pJKtw1MHRM9s63EdQsO1WynFHHusvzVbbS1XtqkRjRn1Oq+UX0imrmLIvOxzCW1VPJA/Y9pF+B3OHMGxXorBCwRfJe2uLXBw1C1pr6J0Er4ZBZzHFjhzG8cjt7V11amdfJTSHh0Q1tAbKBvZ5r+zYeVuCqtIZ4jG6ytvC69tbAJBroR3orozb5YeFQ9BK756MW17ZIxqDuZGw9h3ql12KCvfBK2aJ2i9h0gfgeI3W5rMExidfgteLYa2uh3feGh/Oa2WBWVHMjsr46+K4s2Vo+cjvsPpN4tKkQKeNcHC4VVSxPheY5BYhZREXpa1rj8owfdSL+7M/aSqtsNrZonaVM+VjiLXic9ri3eLsN7bFZvyjx90oD/Rm/tZV3vk1hvhFXe2l0cVtl9HTdpW328m/YhCq3EMXrJGaNRLUPZceLJJK5ulu1ONrrjwzEqmIOFNJOwGxcInyNBO7S0D17Vs5nlDfsJVaVvJjtf0ulZa196j/ycwPsZNa2l4S+9ttuii0b+/3oQqCxTEamXR8Kkmfa+j0r5HW46OmdW7YuXDsXrI2aNPNUMZcm0ckrW6R26mm11ePyjwPAKfZpeEauOj0T7232vo+5SbM0G/YSl0bbJL29LpX3vbehC1fxKtmldpVL5HuAteVznO0dwu83ttU0zFNvjcPJk5/ynD4qT/KUA8IpLW0ujlvxtpttfl5XvUdzCtvjMfKKY/oW+KELZ2yWWUQhQrKzNrDVXkhtDKddwPEefXbx5j3qpcZwGajk6Odhadx2tcOLTsK2NKi+X2L00FMW1LWyl4IZEdrnelfa0DiFCqKdjgXaLpcIxmphe2G2+Dlbj4KikWXLCTKyxmEXLSUrpXtjjF3PcGNHFxNguJWdmnyV1+HSji2EHudJ9IHat0MRkdZLcTrm0UBkOvAd6nuTuDNo6aOnb5o1n0nnW53abr1Fiyyn4FhYKo3vL3FztTmiIiyvKIiIQuOaIOBa4XBBBB2EEawVReXWSBoZ7sB6GQksO3RO0xnmN3EdRV7kLo4xhEdVC6GZt2uHaDucDuIWieESttxTXCsSfQTb4/xOo/OIWt6L2sqcl5KCbo362G5ZJbU9vwcN4XipE5pabFWrBOyeMSRm4K7WG4lJTytlhcWvbsI94I3g8Fc2R2X8VaBG+0c+9l9T+cZO3q29e1UesteQQQSCNYI1EHiFvhqHRHuSzE8Iirm3OThofVbO6SyqfyXzqyQ2jqwZWDUJB98aPWHn/T1q0MJx6CqZpwSNeN4B1j2mnWO1N4pmSDIqua3DaijdaRuXMaKjvlI0LxV00+iejMJiDt3SNkc4t67PB7+CqGGocw3Y4tOy4JBt2LdHF8HhrIjBUxtljdta4XF9xG8EcRrUIdmGwsm/RyjkJn2HetyXLWmWvkeNF73uG2znOIv1Er5hrHs8h7m326Li2/XZbL/aEwv0Jfzzk+0JhfoS/nnIQtaJ6t77abnOts0nF1uq6zDXSMFmPe0bbBzgL9QK2W+0JhfoS/nnJ9oTC/Ql/POQhazTVDnm73Fx2XJJNu1WX8nuic/FTIAS2OGTSduBcWtaOs6+4qzvtC4X/Fy/nnKYZO5M02HxdDSRNjbe5tcuc70nuOtx6yhC9ZYJXSxTHIaZmnPI1g5nWeTRtJ6lWOVGdd8l46IGNuwyu8sj1Rsb17epaZJmRjtFMKPDaisdaJuXPgpjlhl5FQtLG2knI1Rg6m8DIdw5bSqWxXFZKmV00zi57u4DcGjcBwXWfIXEucSSdZJNyTxJO1fKUTVDpeisXC8HioRfVx1PoiIvXyayalrphFGLAWL3keKxvE8TwG/vWhrS42CbTTMgYXvNgF3MicknV89jcQssZHctzAeJ9w18Fe9PTtY1rGABrQGgDUABqAC6WB4LHSQthhFmt373O3ucd5K9JPIIRE23FVViuJOr5t73RoPv1RERSEpRERCEREQhFghZRCF5+M4LFVxGGZuk097Tuc07iqSytyLloH67viJ8WQDVya/0Xe47lfhXDUUjZGlkjQ5rhYtIuCFHmgbKO9NsMxWWgf2c2nUenetZ0Vj5WZqnMJlobubtMJPjD2Cdo5HX1qu5Yixxa4FpGogggg8CDsSeSF0Zs5WVRYlBWN3oj1HEL4XLTVb4nB8bnMcNjmktPeFxItQJGinOY14s4ZKbYRnYqobCYNnb63iv/KGo9yluH53KV9ulbJEd926be9uv3KnEUllXI3jdI6nZ+imzDd093potg6XLaik8mpi/GcGfrWXoMxmA7Joj1SN+ta2LFlIFeeISl2ybPdkPiFso7GIBtmjH/cb9a8+ry1oo/KqYvxXB/wCrda92WUGvPALDdk2e9IfkrlxHO3SM+9CSU8m6A732PuUSxfO1VS3bC1sI4jx3951DuUHRR31cju5NqbZ6ihzLd49/5Zc1XWvlcXyvc9x85xJPvXCiKMSTqnrGNYLNFgiL6jjLiGtBJJsABck8ABtVg5J5q3yWlrbsZtEQ8t3tnzRy29S2RwukNmqFW4hDRt3pT0HEqNZK5HTV77MGjGDZ8pGocm+k7l3q7sCwGKjiEMLbAayd7nb3OO8rt0lEyJgjjaGtaLBoFgAudOYIGxDvVbYni0te/PJo0Hr3rAC+kRSEnRERCEREQhEREIRERCEREQhYK8PKDJCnrR88zxtgkb4rx27xyK91FhzQ4WK2RyvidvMNjzCpjHs1NRDd1OROzgPFkA9k6ndncoXUUzo3FkjXNcNrXAtI7Ctm10sQwiKobozxskHrNBt1cFBkomnNpsuopNp54+zMN4c9CtbUVzYjmkpJNcRkiPBrtJvc6/uKjdZmcnb96mjfycHMPuuFDdRyDvXRwbR0UmpLeo9FXqKV1GbGvZ+Ca72ZGn6SF03ZBVw/6aT9E/Q5ajBIPdKYtxSjdpK35heAi95uQdcf+mk/RHxXcgzY17vwTW+1IwfQSsCCQ8Ch2J0jdZW/MKKorBo8zk7vvs0bOTQ55+AUjw7NHSx65XSSngToN7m6/etzaOQ8LJfNtHRR6OLug9bKn4IHPcGsaXOOxrQXE9g1qY4FmsqZ7OntAznreRyaNnarcw3BoacaMETIx6rQCes7Su8FMjomj/LNc3V7TzSdmBu6OepXgZPZGU1ELxMu/fI7W89R3DkF7zVlFNa0NFguXklfK7eebnvRERelrRERCEREQhEREIRERCEREQhEREIRERCEXyiIQgWURYQsLBRFhCLKIsoQLKIjgsrAX0iIGiwiIiyhEREIRERCEREQhEREIX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7264" y="3828404"/>
            <a:ext cx="1146340" cy="1146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 descr="http://ic.pics.livejournal.com/realtormarina/64216788/87203/87203_60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4871" y="3615080"/>
            <a:ext cx="1572987" cy="1572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7227" y="4974744"/>
            <a:ext cx="2117171" cy="1214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16" descr="data:image/jpeg;base64,/9j/4AAQSkZJRgABAQAAAQABAAD/2wCEAAkGBxQSEhUUEhQWFBUXFxYWFBcVFxoVFRgXFxgXFhQYGBUYHCggGBslGxoYITEiJSkrLi4uFyAzODMsNygtLisBCgoKDg0OGxAQGywkICUsLDQvNDQsLCwsLCw0LCwsNCwsLCwsLCwsLywsLCwyLCwsLCwsLCwsLCwsLCwsLCwsLP/AABEIAPkAygMBEQACEQEDEQH/xAAcAAABBQEBAQAAAAAAAAAAAAAAAgMFBgcEAQj/xABHEAACAAQEAgcEBgcGBQUAAAABAgADBBEFEiExBkEHEyJRYXGBMkKRoRQjgrHB8FJicnOS0eEIFTNDorIkNFODwlSTw9Lx/8QAGwEBAAIDAQEAAAAAAAAAAAAAAAMFAQQGAgf/xAA3EQACAQMABggFAgcBAQAAAAAAAQIDBBEFEiExQVETYXGBobHR8CIykcHhIzMGFDRCUnLxYiT/2gAMAwEAAhEDEQA/ANwgAgAgAgAgAgAgAgCNxnHJNMPrDdj7KLq59OQ8TGtcXVOgvie3lxNy0sa1y/gWzm9xBTcVrqkf8PI6lP0ntmN+YLWHwB840ZXF3WX6UNVc2WUbWwtn+vPWfJbvD1XYcVTheJr2+tZyOSTP/A2B+EQTt9IR+JSz2P7bjZp3Wi5fBqJdsfvtZH03F1XKe0xs9tCjqFOnioBB87xrQ0nc05Ynt6msG1U0RaVY5gsZ4pt+baLrgfEMqpHZOV7dqW2/ofeHiPC9ovLW9p3C+HfyOdvNH1bZ/Ftjz97veCXjbNAIAIAIAIAIAIAIAIAIAIAIAIAIAIAIAIAIAIAIA5K93scrLLFu1MfUKPBb6nz0HjtEVVyS2NLrfD31+JPRUM/EnLklx7/Tb2byspiVFSktLDT5p9qYe0xJ5mY2g+yIqXe2du24fFLn+fQuXbXt0kp4hDluX0X3OWbxbUzL9WiqPBSxHqdPlGjV07V4JLx9/Qmjoi2p/uSb78fkY+k1jm7TmXwBt8l0itnpmu3nXfkS9FZwWFBP31kfiOGMVLly7je9ySB4k30jVV66k/j8Xk2qF1FNQUcIg1NtR6RtZwWTWdhPYVMLr2Z0xG94BiL9xFohqXdxReyTx2srLmKhL4oJrhsJETKlbZKhzbYMSfDne8eoaZuI/wBz8/M1NW1l81Nd3tHRL4grE9pUmDy1/wBJH3c4sKX8QVF82H3YIpaPs5/K3H3158yTo+MJR0nK0pudwWHyF/lFvQ01Qmvj2eK8DSq6HqrbTakvp+PEnZFZLdcyOrKNyGBA8+6LSFWE1mLTRWTo1IS1ZRafYPIwIuCCO8aiPaedx4aaeGexkwEAEAEAEAEAEAEAEAEAEAEAeMwAudANSTtBvBlJt4RV8Z4uVLpT9tts/uDy/SPy84pbzS8Kfw0tr58Pz5FzaaIlP4q2xcuPfy8yvTkn1BDTnNuQPLyQaCOYudIzqv43nyLaDoW6xSj77d4/Iw5F5Zj3tr8tor5VpyIp3M5ccD06eie0wHhz+AjzGnKW48RpznuQiXXyzpmHrcffHp0ZrgZlQqrgdYER4IGyq4zR9VM09ltV8O8en4iLShU149aLu0rdLDbvW85aSeZbqw5H4jmPhHucFOLiyerTVSDiy5oQQCNiLjyMVLWHhnPPKeGBWMYGSHxnEAt0ABbmSLhfQ7mNq3oN/E9xYWlu5fG9i8yACFjoCT8TG/lJFm2orkdcqhmKVY3l6+3rdfHs6iFKvFzSUsdZBKvTknFfF1c/rsLtgOMTkZEqSsyXMOWVPU3BbkjHv5agG/fy6a1uqkXGNVpp7pLnyfvJzl7Z0ZxlOgnGUfmi+XNfhtY5cbZFsUYQAQAQAQAQAQAQAQAQBxYtiaU6Z3Pgqj2mPcP5xr3NzC3hrT/6bFtazuJ6sO98EUfEMVn1ht7Eu/sjb7R94/nSOSv9Kzq7HsXJfc6Wha0LNZ3y5+nIcpKJU2Fz3nf07oop1ZTPFWvKfYdYWPGCBs4sSqStkTV20Ft9TYW8SY2bei6kt35ZsW9NSzOe5e/AmMG4RUAPU3ZjrkubDzIN2Py8947Cz0PCMVKttfLgvf0NC70vLOrQ2Lnz7OXmTq4LThcvUy7fsgn4nWLRWlBR1dRY7Ctd7cOWtrvPaRlVw0Fu1Mcp5y2JKN5HdT4xU32g6VVZpbH4G3T0k5fDXWevivUhMTouullbZXU6A7hhyPgf6xyK1reo4zXaWNvX6CalvT8UU+YhUlWFiNCDuIsE01lHQRkpLK3FxwlPqZd/0R/T5RV1v3Gc9dSXTSxzOspERBkg5nD4Lli/ZJJItrY6+1f8I3FdNRwltLKOkWoKKjt98ByXWSJQyp62F7+p3jxKnVqbZHl0a9V60haYnLPMjzGnyjw7eaMO1qIbqaQ5W6lrBrFlB7JsbgjkCCBaNihe1KacG3j37zvPVOtHWXSrauPEt/DuOrPQKxyzgLOp0JI3K9+17co7iyv6dxFLPxcfwUN9YSoSco7YPc/X3tJqN8rggAgAgAgAgAgAgCOxzF0pkzNqx9heZP4AczGpeXcLaGtLfwXM27Oznczwt3F8vyULLMqZhmzTv6aD3VHID83N44m8vZVJuUnl+R0+adtDo6a9831+9xKypYAAAsBtFW25PLNKUm3ljoWBG2c9dV9UPZJJ27vUxLTp673ktGj0r34JDhWjCq9XUWX2rFrBURR2m19nYi/cD3x2Gg7SMYdNjqX3f2NTStyopW9N7Fv9+JW+IemKVLfJRyfpA5zWYy0vfZVyEuLX105WvF65pHPyrJbivyumOtDEvIpmTWyqJit4dsuwP8OvhHnpTx0/UW/hfpYpql1lT0almMQq5mzyiTsOsAFj+0oGtrx7U0ySNVSLZjlHcdao7S+0B7y8/Ub+lopNN6PVek6sF8UfFfj8FlaVtvRyex7up/khXpUexZFbuJUH744hTlHYm0byq1KeUm13jxWPJHkSVhkzkiK2upEOauqElIBmSTmPWuutnKLdspsbWHlvr1GidEqcVVrbnuXF+i8X2YzmtfRtVqU8a3F8upfcepOlHC07Cu8tBexEhwp8gqk676jzjqYKnBasVhFJO46SWZPLJakmYfiaFpDy3O7NL7E1SebqQG/iEQV7KhXT1lt5rf77Tct9IVqT+GWVye1fjuICbTPSTeqmaox7Lcj4+HiPyeN0jYSozxLufNHRRqwu6XSQ3revfgxyoowdQSri5DDQg3vuIrqVxOnJNM8QrNbHtXIsPDmPdZ9TO7M4bHYOO8ePh6juHcaM0nG5ioyfxef55oqr+w6P9Wltg/D8e312CLcqggAgAgAgAgDjxXEUp5Zd/JRzY8gIgubiFCm5y/6bFtbTuKihH/iM+zPVTWmTNr+gHJV8B+d44a+vJVJuct78EdViFrSVOHvrZKovdtFVvNFvix0CBG2OKsDw2ExrKT3CC2sxFa0kjNekrieZPmCilNaRJCpNy6dbNABbN+qrC1v0gxN+zb6RS/TowhyS8jnryrr1ZY5sq1PQRDKqaY81BHhVRk4aqjieFTJk0Don44eVNWiqnZ5cwhad2NzLc3tLJOpRtAO42Gx7O3CedhsUqnBmkTpHVzGTl7afsncehv8AKOB0zZ/y1y9X5XtXoXiqdJBT7n2/lCSIqhkr3G2M/Rackau3ZT9og2v4cz5RZ6JtlXuEpbltZ5q1uhpOpx3LtfoY71DzWLzGZ3Y3ZmJLE95JjtZ1TnW87xb0EeFWMCcPq5tJOWfIYpMTY8iOasPeU8x+NjE8Kh7jJxeUbjhGNy8ZomZVyTpejpuUe1+yeasL2P4gxFpC2/maDx8y2r07y40dd9FVUuHEj6B5vsupI5Np8++OBqxhvTOirql80H3DtbS5hcaMuqkaG48Y80arpyyjzRq6rw9z3ll4Zxrr1KPpNQdofpAaZh67+fjHfaOv1cww/mXj1lPpCy6CWvD5Xu6ur0JuLIrQgAgAgDx3ABJNgBck8gN4w2kssyk28IzXGa81c/s+yOyg7lG7Ed53+A5Rxekr3pqjl/at3vrOvtKEbSht38e3l77SRkSgoAGgEUDbk8s1ZzcnljyiMETY6ogRtjiiMHhsYxM2lORuBePdJZmkzNJ/Gu/yMQwelvb87x9Ar1MHJ5LXSYdpFVUr7Ty2PTcO0jxGuMjnDGCU86qCVRAlhWaxYoGI0C5wQRuW3HsxZWkoznhslpJSeGVjj3CpNNVulK+aWMrIVbMUJ1yhxuVOx31FzcExvbFLCMzSjLYa/wAN4waygpahiGmf4U488w7DnwuVVvWKj+IqWvaqpxi/P84LaylrRkurPevbJbLHEk+TMOkKpM6pWSLZZYzebG418gD/ABx1WhoqnbOfFvwNDSU2nGn1Z73+ER0miVQC5Vb7ZiFv8TGzKs29m0rDpGFmYPqwZml+wM+nf2b6RiFSbeEn9AssljIw1cMnJMRRV5XtnU9aJw0l5G3Vb5bgED2rjeLWjUpdH/68cky1NR8ys9GGMmkxGWCbS5/1Mwcrsfqj5h7Dycxs0pGaMsSwavUScruvcxt5HtD5GOA0lS6K6nFc/PadRCetGMua/AwwjRJUzgqg0txOlGzrqe4jxHMW0PhG7Y3U6FRNP3y7zap6tSLo1NzLzhdcs+UsxdAdxzBGhHxj6Fb1416aqR4nNXNCVCo6cuB1xMQBABAFV46xPKgkqdX7T/sjYep+7xik0zdakFSjve/s/Jd6GttaTrS3Ld2/j7kFhFPZcx3b7uX844y4nmWORZ3VTMtVcPMklEQGm2OqIEbY4ogRtjqrHk8NjOJS7ynHeLR7pyxNM9Uds0ve4yfh+ktoeWhvvpHZ3dTijlGtXZyIDjDjRw7SaY5AhyvMHtFgdQvcAbi/Py32LLR8XFVKu3PD1NilQWMyPeiSteditPLnz3aW3WZkmOzK5Etyq2a4uWA3tt32iydrRe+C+iJ+jjyN94ywanNJNYykVlW6MqgEMPZFwNidPWIrmjTVJywtiPFWEdVvBhWKSd41aMjURduh2rJp66SfZlmVPW+wJvm0/wC2I96Qh0lnUj1Z+m37Flo6T6RLu+uw0mPnJumL8W4qJDz55GY5wktSedtL+GhOkdnYUHOlCmuWX9Svvk6l1JPhjwSMqxCvmT3LzWLE950HgByHhHRU6UacdWKwZjFRWEfRH9nurpzh5ly8onrMc1A943P1bd5XLYeamJDIz0oTZDzwJRQugKz8ltGNioa3vAfIiKu8aVVJctpqV8axllVOMp1mDdGVxbQ3QhhY8tomosji9p9B15vOc94Q/FRHI6eS/nH2LyOmoP8ARj3+ZyusUxOmNMIMlTHuF6jqZxkn2JvaTwcbj1H3COq0Be/E6UuPn+V5EekafTUVVW+Ox9nv7lwjqygCAEzZgVSx2AJPkNTGJSUU2z1GLk1FcTLps41M8s3vNcjuUbD4WEcHe3LqTlVfHd9js4wVtQUVwXiTiCKcrmx1RAibHQIEbY6ojB4bHAIwRtinl3UjvBEE9piM9WSZl8qUyPPUCzAvlv43Kk/ER1eup04S4YX5KK8hqV5xfN/R7fIxAm8dYbQqVNZGDKSrKQVZTYgg3BBGxB5wBYMN4irZ9RJWbVVE0dYnZmTnmLbMM2jsRt90QXOOilnkeKnyvJbMY5xWW5oos3Q5tiP7mV/80bV1/S1P9X5MsdHfvR7Uacw7Jt3fhHzfiWC+bafPHSRIYgPrlWdNUjldjdSfQG0fQNFSSSj/AOY+RWzf/wBFRP8AyfmyhxcHo9BgC8cBj/h537Y/2xVX37sew1bjejzEZedgt7ZiFv3ZjaJ6JFHefQtalprjuCD4KI5HT/8AWPsXkdLR/Zj3+ZzMIpiZMaYQJEzjrJZIuujKQynuI1ETW9V0qikjZpSSeJbnsfYXTCq0TpSTB7w1HcRow+N4+k29ZVqUZric7c0HRqypvgdcTEBB8ZVnV0zAbzCEHkdW+QI9YrtK1ujt2uL2e+4stFUekuE+Edvp4lQwWToW79B5Df5/dHB3MtuqX13PaoksojXNFjqCBEx1RGCNjyiMEbHFEYPDY4IweCh8TU3VVWb3Zg9Pzr/pMX+j6nSUHDivfvtNLScM6lVcVh9q9UY7xZwm9MxeUrPIOoYC5TvDW5DvjqrO+jWWJbJefYa9KqpLD3lZAvoIsCYvfBXDbyyaieuQ2tKVtGud3I5aaC/efCKi9u4z/Tg88/Q1a1VP4Ud2LTYxQiQIvHRBRZaOtnn/ADGWSv2R598zu5RNfTVOzqN8vPYWejY/qxfXn6GhiPnBumS8R4Yk2bPp5lwr2ZTzU+6fQgj5R1tlWlGjCpHetnvuK7SCdO5cueH9UZhinClVIfL1TTBuGlKzqR6DQ+BjoaV9RqRzrY7dh5jVjJbwwrhOpnPlMppS+88xSgA9dW8hCre0acc5T6ltMSqxit5evoyU0kSpey3uTuxO5MVcZSqz15GpKTk8sOBcK+mYlJQi6I3XTO7LLIIB82yj1i1oxJKSzI2ibMzs7d7EDyXsj7o4PStbprucuvH02HRKOpGMerz2/cYYRXokTGXEZJExpoMlR18F1OVp0g8j1i+RsG/8fiY7TQFxrU3Tfb9mQaWp60YVl2P39S1x0JRlK6QKi7ypfcpc/aNh/tPxjndOVPihDv8AfidHoOniE583j6f9Oahl2RR4A/HUxx1R5m2S1pZm2dSx5NdjyiBGx1RGCNjojBGx1BGCNi4weSF4qwvr5Jy6Otip8tbfnvMbllcdDVTe7iZlBVabpN4zu7fzuKHRYiPZbQjQg7gjQgx0VShxjuOelFxbT3nUaxYi6KR5wQ+JV9+cbtGjg9JFXqnaYwRBmZiFUDmSbD5kRZ046qyz3GLk8I3jCMOSlpaajlsrlO3NZTcFwSznwu5NhytFPp+8p9AqUJJtvbh8i9taMqUJSkmtmF3kpHHAzzj7CpgnpOkoz3GVwovbW66eZb4x0OibmmqcqVRpcVnx+xDe28q0YzgstbH2cNneyPkT5oXtSn9VP8o2pKi38M19UVjs6626kvozkrcUtoez4HQ/OJ6VvnatpA4OLxJYKvieIXvrFpRpYMmt9HPDzUFG8+aLVNRlspFmRf8ALQg7NqWYenuxJe3CtbeVTjw7SzsqGtNJ7t77CwpLygDuEfN28vLLNy1m2IcRk9oZcRkkQywgTROakm9VWSX5Mch9ez+I+EXWha2pXj24+v5JqsOltJw5bfv9i/R3Zy5m3FbZ6yYAb6oo/hUEfG8cdpaebmXVjyOv0atS0i+1+L+xIoLRze9mo3kdWBEx5YEbHkjBGx0R5I2OrGCNnsDB5AyUDjXhZs3XUw195bgX9e/z39IvtGaRjFdFW3cHy/BHc2v8z8cPn4r/AC6+3zIzCeEaqbYzLSlPeQzfAaffG5caVt6eyn8T+iNWno6Wf1XjqW1+niWek4Eplt1l5p55jp8NvlFVU0vcS+V6vZ7ybUbe3huhntefDYifpMJkShaXKRfJR5fgIr6lerU+eTfeTKclsjs7NnkdaIBsAPIWiPJhyb3sVGDyEAJZAdwD5iM5PSk1uOepw6U4s8tSPFRHuFWcHmLaPXSTexvPbt8yLlcJUqTlny5MsOhzLdLgNuGsCNRyPLcRY2+mbqi/mz27Tw4UZfNBZ5rYTU13mOGcABQQoBuCTu3hpp8YzpLSs71RTWEuHWe1qU4OMOO/0PGiqCGXjJKhlo9EiGGgSxIvGQcgYbqwse78m0bFrJxnsN60a1mnxRolNNDorDZlDC3iLx9LhJSipLicnUi4TcXweDNcSfNWTL/9Zhp+q2UfdHEaSm3WqPrfodjbrVtI4/xXiskusUSNBjqRkiY8sCNjqR5I2OrGCJjojB4PYGDwm0DKWTlmzr6cokUSaMMbRosYzg94QuXMN4w0eZRR2AxGQM9gYCACAKNxtOqKqspsMpJpkmYDOqpinK6SVNgFYG9z2uzzOXUC8dP/AA9YU6utWqxylsWd2eLx9Md5DVm1sQ/WdECS0L0FZVSaoZm6x5mcTCTmyzQoXQnmO83DR1lS2o1I6k4prsIFJp5Q30fcRT6iVMl1Qy1NPMMqcLAXI2YgaA6EaaaaRw2mNHwta2IfK9q6uo36Mukjt3lylTbxTNYMyjg8eAQ08ZJUMtHolQw0CVEdjH+GfMffEtD5zctf3EXjBP8AlpH7qX/sEfSLT9iH+q8jm7z+oqf7S82Z3V/85M/fv/vMcZpD92r2y8zrKX9JH/ReRMrFKivY6kCJjywI2OpHkjY6IwRsdWMEbPYGBipj1ElpnLEhMEAPyZPMx4bI5z4HTHghPYGAgAgCn9FSCqrMRxHcNN+iyCeUuUFLWvyb6s27wfT6Xo236C1hB78be17TTm8yyabG8eTHOG5om43i8xLZQ0uWdvaW6E6cry2jmP4lktSmut/b1Ny03svUgG8cjI2p4wPvHgjQ08ZJEMtHolQw0CVEdjH+GfMffEtD5zctf3EXjBP+Wkfupf8AsEfSLT9iH+q8jm7z+oqf7S82Z5jq5KubblMzfE5j98cjpKCVxNdfmdXZPXtYf64+xMLHPmgxxYyRMeWBGx1IwRsdEeTwxxTAjYuMHk8K3gZTwN9QI9azPWuxSygIxlmHJsVGDyewAQAQBXekHGPomH1E0GzZMkvWxzzOwpHiLlvsxv6Mt/5i6hDhnL7FtPM3iJN9HOB/QsOppJFnCB5mlj1kztuD5E5fsiPpRpnbxbjS0VHPqWIHVy2K32LnSWvq5UesAUfotwRpFEsyaCZ1SxqJpO/b1S/cctiR3sY+fabu+numovZHYvv4m3STjEuFrRUEm8baB7Q05jJKhljHokQy0CVEZjLWl+ZH84mt1mZu2izMveDKRTyQdCJUsEfZEfSLVNUIJ/4ryOZu2nXm1/k/MpPHFPlqc3J0U+o7J+QEc5pmnq19bmvx6HR6Hqa1vq8m/X1F0UzMinw189jHLVI6smjzVjqzaOpY8mux5YEbHVMYI2OrGDwxamMEbQ4IweT2BgIAIAIAIAi8ZxYSRYaudhyA7zE9Gjr7XuN6zs3XeXsiihVfGsoTCHqwGvYgOQAb2scvZWLmGjarjmNPZ2eu0sulsafwfD5/ViTUti1dRUedZkiWfpc5l1zKmiAsNNTdftxb6EsVSlOq1h7vu/sUuk1RjNKluaz1G4R0RVmZdLtQZ9Rh+HDVZ87rZ475cqxy+R7R017IjUv6/QW06i3pbO3cvE9RWWkW8C2g0HKPmJuCWMZPSGyYySIZcxkkQy5jJKhloEkSLxSXnaVLG7Nb+IhR98bthT156vNpG9bS1Izm+C/JpCiwsNhoI+kJYOQby8sqnH9NdJcwe6Sp8msR8x84pNN0s04z5PzLzQlXE5Q5rP0/6QOCzbqV7jceR/r98cbcx25LS7hhqRKqY1zRY6hgRMcUxg8MdUxgjaHAYweGhxTA8NCoweT2ACACACAMI6WuIiXMpDbrCWcg2OQHKi+oGvkI7PQdmsdJJbti7eLN/SNZ0aMLePLb6fXJmEdMUR9Df2duH+rpJlWw7U9siHn1Us2NvN838AgDXYAzPjKUHx/DtdUkT3t6MBfw3+EU+npatjPrx5okpfMW4mPnxtjTGMntIQxjJIkMsYySIZcxkkQ0xgyVHJg0vra5OYS5P2Bof4yIv9CUNatHq2+n2J7uXRWUub+/4NBjtjlTjxij66RMl8ypt+0NV+YEQXNLpaUoc0bFpW6GtGfJ+HHwMzw6dkmC/Psn1/rHA1oZi1yOxrw1oMsKmK9FSx1TAjY6DA8NC1MYPDQ6pjBG0KBjB5aHFaB4aFXjBg9gYCAPDAyfNXSfRPLqwzDRlCg/rJ2WHpp8Y+g6FqxlQ1VvT8yfS8X0yqcJJYK1hOHTKmdLkSheZNdUQcrsbXPcBuTyAMXBUn2Rw/hKUlNJp5fsykVAbAE2GrG3Mm5PiYAkIAxziXFpKcTK06bLlLIowhLsACzZmC3OxtNvbuHjFPpynUqWjhTi5NtbvqSUsa20vdLWS5yh5TrMU7MjBlPqI4KdOdOWrNNPr2G7HD3CaqpSWpZ3VFG5YhR8TCEJTeIrLPexbyrVHSHQh8izWmWBLvKlvMloBzZlG3iLxaU9CXs462pjtaT99p56emnjJMYZi8mpTPTzUmqDYlTex3sRuD4GNGtb1aEtWpFpmxCUZbmPsYhJkjlq52RS3w8+UeoR1pJGxShrySJHgKiIV5x97sr5A9o+p0+zHbaEoOMHVfHYu734GnpqunKNJcNr+3h5lsi9KMIAzvjHDuqn5h7My7Dwb3x8dfWOT0tbdFW11ul58TrNFXPS0dV747O7h76hygqM6g8xo3n/AFjmasNSR5rU9SWOB1qY8Gu0Oq0CNoWDA8NDimMHhocBjB4aFAxg8tCg0Dy0LDQMYPbxgwEAUHpE4WWoVr6KxzK4FzLfv8QdfidtIudGX0qEk1w4c0WtFU7uh0E9jW5+/FEH/Z94XU1E+tuHSSWkSGIsS5ALuBfskSyB5TTHfQbcU5LDOdmkpNJ5RvEejyEAVqv4Cw+fOmT51Ms2bNsXaYzsTlGVbAtZdLDs22HdAFZrOhymVzMoaiooWykfVOWW/I9o5yL7jNrYbRHVo06q1akU11rJlNrcUmmw9JOJ9XxKZk3NYUc1n/4M2YAkqlst7Le9gLnONQYjt7Wjbx1aUUkZlJy3m9UlJLlKFlIktBsqKFX4AWjYPJmfGlClJi9A9OolfSxUJUqgypM6tVZGZRpmux7W+0VGnKUJ2cpNbVjHVtRsWsmqiSJxjHAsu0iIryZsxZSam4H2j/IfjG/ZUJTkkt7N+jilTdWXtfk0ahpRKlpLXZQB5959TrH0KlTVOCguCOSrVXVqOb4sfiQiCAI3iDDPpElkHtDtIf1hy9dR6xqXtt/MUXDjw7Tcsbn+XrKXDc+z8Gb0dQZbc7bMPzzEcNVpayw9511WmqkfIsUtwQCNjtFdueGVUlh4Y4DGSJocUxg8NDgMDy0LBjB4aFhoweWhV4HnB7eMGMHuaBjB7mgMFN6VceamoSku5m1B6iXbcZh2yBv7Og8WEXGhLRXF0nLdHa/t4+RFVlqx2F44JwFaGhkU6ixRB1njMbtTD/ET6WHKPoBpE5ABABACTMF7XFzsL6/CAI/iDA5NbIeRUJnlt8VPJlPusO+AM/4M4hfC5k7DMSmKEp5RnU9QWJzU4awVhvmGwX9XKL2W4HPgzTK6obEqhGS4K0UpifqpOxcrsHmbk93haOP09pHXl/L03sW/rfLu8+ws7Ohj45dxM19TkW/M6L5xztKGvIt6NLXljgd/A+Fm5qHHeJd+d/ab8PjHZaGs8frS7F6/b6mrpi6WFQj3/Zff6FxjoDnwgAgAgCl8aYLYmoljQn60DkToH9efjr3xz2l7HH68O/19TotEXuf0J93p6fTkQWFVmU5G2O3gTy8o5evSz8SLK5o6y1lvJoGNMr2hYMZI2hxWjB5aFgwPGBQaMGMCg0DzgUGgYwKzRgxgM0MGMFDen/vHiGTKNjKoJfXP4zCVZQCD+kZX8DR3H8O23R2zqPfJ+C2epo3EsyxyNii/IAgAgCMxDBEnrlnTJzLpok15GwsbmQUJB7iSIAiH6OcNIsaVdsobM4cDwmBswPjfnADJ4drKTXD6ozEGv0WtJmoRzEuo/wASXptfMLnaAM84nK4njklJ9M8laen+tlVBUM5u7Lk6tiJiZmU3BIIU3iq0zdSt7VuGU3hJ8vaNi1pqdTD3F2nzgi3OgG34ACOAjFzeEX1Om5PCODDKJ6ydbZRqx/RXuHidv/yL3R1i609VblvZt3FeFnRzx4db/BpEmUFUKosoAAA2AG0dtGKilFbkchKTlJylvYuMnkIAIAIA58RpRNlTJZuA6Mhtv2gRp46xhpNYZlNp5RgvC+PdcDJndiplEpMVrAsVuGIA53BuBtHJaRsHbz1o/K/Dq9DrNH36rx1ZfMvHrLrh+I7K/kG/n/OKKrQ4xJa9v/dElgY1TRaFgxk8NCg0YPLQsNA84FAwPOD3NAxg9zRgYPHmAAkmwAuT3AbmMpNvCMYIHoRk9ZLrK5gb1VS5Un/pJfIPQsw3O0fTraj0NGNPkkionLWk2aXE55CACACACAEpMB2INt7G8AZX0x0YlVeGVinLMFQtO9t2lubkegLj/uRp6Qpqpa1Iv/F/VLK8Se2z00UuaHKeRMq5oVB/9VXmSfzeOPsrKVWWpDvZ1s507SnrS/LZomE4alPLCJrzZjux5kx2ltbQt6epH/pyd1czuKmvLu6kdsbBrhABABABABAHyv0uYe1FjE5pZKZytRLI0I6zVrW/XDx5nCM4uMllM9QnKElKLw0WDhLitKoCW/ZngG45OFFyy+NtSPAnaOUvtGzoNyhtj5dvqdVY6RjXSjPZLz7PQulDiBTRtV+Y8opKtFS2rebVa3U9q3k1JnBhdTcfn4RpuLi8Mr5QcXhjgMYyRtCgYyYwKDRg84FBoGMHuaBjBW+kXEjIw6oZfaZRLW295jBDYjY5Sx9IsdE0VVvIRe7Ofpt8yG4erTbLtwLgv0Kgpqe1mSWM/wC8btzP9RMfRCoJ6ACACAEuLggG3iOXxgCJm8PS5l+vmTp9xlIeayIQRY3lSsks311y31I20gCFqejOgOslJlJMsQJlLNeU4vfuOU78wYAonEVFVVOM0VDWOrdSjzJE22Xr/e6xkBsHAl6gbmWToG01runOpTcIcdj6lxNm0qU6dVTnw2rrfA17CMLSnTImp3Zjux7z4dwha2sLeGpHv6xdXU7ietLuXI7o2TWCACACACACACAMV/tIYJeXT1ijVWMiYfBrvL9AQ4+0IAxLCa9qefKnpbNKdJi32JUhrHwNoA+oZ2AS6qUlTRsAsxFdUuMuovYMPZPh390Ud5oeM250dj5cPwXlpphxShW29fHv5+95XGWZIexBRhuCNx5cxHOV7eUXqVFhl8nTrwynlEhTYqDo4ynv5f0jRnbtbYmrUtWtsdpII4IuDceGsa7TW81HFrYxeaGTzg9vAxg9vAxqlH6WEMyRSyFNmm1cpQT7OquutuV2U+kdD/Dkc3Mnyj90aV9sgu022O0KsIAIAIAIAIAIAzbjqWWxzBgNSDUNbwVQxPwB+EAaRABABABABABABABAEBx7gn03D6inABd5ZMu+n1iWeXry7QA9YA+PIA3H+z3xf7eHznA3mU1yBubzZY7z74H7cAbRXUEucuWagYcr7jyI1HpEVahTrLVmsk1G4qUXmm8FSxXg1lu0hsw/Qawb0bY+toobnQrW2i89T9S9ttMxlsrLHWt30/6VuZLmST2g8s+IK3t57xSVreUNlSOO1FvGVKsvhakvqPy8VcbgH5H5RqO3i9xHK0g92w65eLKdwR8xETtpcCCVpJbmOpiMs+9bzBEeHQmuBG7aouBU+PZ6tNw7Kc1q2TcctxvHQ/w5GUa08r+37lZpKnKME2uJuEdgU4QAQAQAQAl3A3IGoGumpNgPUkCAFQBm9Bar4knTBZkoaVZQI1tOmEk65dDlaYp1vp5gAaPABABABABABABABABAHy501cMGixB3UfVVOadL7gxP1yejG/gHWAKLSVLynWZLYo6EMrKbMpGoII2MAfVPRhx0mKU92yrUy7CegvbX2Zi391rbcjp3EgXSAEzZYYEMAwO4IuD6GMSipLDWUeoycXmLwyGrOFaZ72UoTzQ2/wBJuPlFfV0VbVP7cPq9NxYUtK3MN7yuv13kbO4IW3YmsD+soP3WtGnPQcP7ZPz9DbhpyX90F3P/AKROJcLNIlvNmTpSy0BZmclQFHM6aeUa0tB1eEl4m1HTdF74vw9TJOKMTm1VP10iTMWnkT0b6USUBYEovV6Ak3a+motraN/R2jZW03OTW7GPpx7iu0hpGNxBQitzzn68D6ckzQ6hlIZWAZSNQQRcEHutFuVIuACACACAMq6Vq6pqqykw3D3yz1P0uY3uoZQzU+c6i2YE2IIuZcAO1OPcRMhlLh0pJhATrxNQqrEWMwIX9bG/rAFn6PuE/wC7adkeZ106bMadPm2N2drczqQLbncknS8AWiACACACACACACACACAKN0w8Kf3hQN1a5p8i82TYXZrD6yWOZzLy5lVgD5WgCV4Yx+dQVKVEg2dDqDfK6n2kYDdT/I7iAPrDg3iiTiVMtRJNr6TEJBaW43VvvB5ggwBOwAQAQBnXT27DCHC3sZskPYX7Oa4ueQzBdfIc4AkcO4Vp6jA5VEhBlzKdCji3+IwEwTNOfWHN8oA5OiPHGMlsPqezV0RMp1O7SlNpbrfdQLLfuyn3hAGgQAQAQBF8S45KoaaZUzj2Ja3sN2Y6Kq+JNh6wBUOibBppE7E6sD6RXHOo36uRvLUdwIsbdypzvAGhQAQAQAQAQAQAQAQAQAQAQAQB8v8ATRwgaGtaai2p6gtMl22V95ieGpuPBh3GAM9gCwcF8XT8MnidINwbCbLPszFHunuOpsRsfhAH1PwlxRT4jIE6na+2dDbPLb9F15eex3EATcAR+O43Io5LTqmYstBzJ1Y2JCqN2YgGwGukAfN/SX0nzcTvJlAyaUNcJftzMpOVph5DY5BoDzNgQBdugHjZSn93T2s4LNTE7Mp7TSv2gczDwJ7hcC38dcBtUTlrqGaaevlAZWv2JgGgWYLH3bi+xBsQRsBH0nSwtOwkYvTzaOeAczhC8hiDYshBLFT4Zh4wBdKLiqinLnl1chl7+tUa72IJuDqNDAEbxB0h4fRozTKmW7L/AJcllmTSbXACqdL97WGu8AVfheimY66YhXBRSIzfQ6QNmUspKmbP/SIIIsRy2A9oDUYAIAIAIAIAIAIAIAIAIAIAIAIAheMOGpWI0r0064DWZGHtI49lx8xbmCRzgD5O4r4dnYfUvTTx2l1VhfK6H2XUncH5EEbgwBEQBKcO8QVFDOE6lmGW9rHYqy7lWU6MNOcAag3T/P6uwo5XWWHazsUvzPV2vbwzesAZpxPxPU4hN62qmFz7q7Ig7kQaD7zzvAENAC5UwqwZSVZSCpBsQRqCCNiDAGzcBdNroVlYn202FQq9tf3iKO0PFRfwMAbBSYjQ4jLIR5FUhHaW6zN+TIdVPgRAEc/RvhZJJopOpJ0BA17gDYDwEARHENHhGDSmqRT0yT1Vmp0Osx3GihAbkdogFgNAYAR0DU0xMJQzL2ebNeUDfSWSBsRpdg59b84A0SACACACACACACACACACACACACACAKj0kcDS8VpwhIlzpdzImkEhSbZlYA6qwAHgbHW1iB8tY7g06jnPIqEKTEOoOxHJlPvKeREAcEAEAEAEAEAEAXrgLo1ra9lmKGppIIYT3BB01Uyl0Lm/MEDxgDUJvRdiIsJeO1WUC1iZwtbYACdtaAHMO6E6czOur6mfWTSbzMzFFc2t2muZht35xsPKANQp5Cy0VJahEUBVVQFVVAsAANAAOUAOQAQAQAQAQAQAQAQAQAQAQAQAQAQAQBC8U8LUuISurqpYYD2XGkxD3o+48tjzBgDEuJ+guqlEtRTFqE5I5EucPDXsN53HlAGfV3CddJbJMpJ6t+6Yg+TAEH0gDm/uGq/9NP8A/af+UAOSeG6xzZKSoY9yyZhPwCwBdeH+hXEJ9jOCUqc+sOaZa24lpfnyYrAGs8H9EtDQ5XdfpU4WOeaBkB01SV7K6i4JzEd8AX+ACACACACACACACACACACACACACACACACACACACACAPYAIAIA8gAgAgAgAgAgAgAgAgAgAgAgAgAgD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19" descr="data:image/jpeg;base64,/9j/4AAQSkZJRgABAQAAAQABAAD/2wCEAAkGBhQSEBQUEBQWFRUWFRgaFRYYFxsaGxkVFxUVGBgZGBcXHSYfGBwkGhgVHy8hJCcpLSwsFh8xNzAsNSYsLCkBCQoKDgwOGQ8PGiolHyQqKS41Ly4sMisvLCspLikvLyo1LCwsLC4wNS0sLS8sKik0LCkwKSosLDQvKSwuLCwsNf/AABEIAOEA4QMBIgACEQEDEQH/xAAcAAEAAgMBAQEAAAAAAAAAAAAABgcEBQgDAgH/xABOEAABAwICBgUHBwkFCAMBAAABAAIDBBEFIQYHEjFBURMiYXGBFDJCUnKRoSMzU4KSscEIFWJ0k6KywtE1c7O08CQlNDZDg6PDRGN1F//EABsBAQABBQEAAAAAAAAAAAAAAAAFAQMEBgcC/8QAOhEAAgECAgUKBQIFBQAAAAAAAAECAwQFERIhMUFhBhMiUXGBkbHB0TJCoeHwFCMVUmJy8SQzQ6LS/9oADAMBAAIRAxEAPwC8UREAREQBERAEREAREQBERAEREAREQBERAEREAREQBERAEREAREQBERAEREAREQBERAEREARYeK4xFTRmSd4Y3t3k8mgZuPYFV+ket2V92Ubeib9I4AvPcPNb8T3KzVrwp/EyTscLub1/tR1db1L87My06/E4oG7U0jI283OAv3X3+CiWJa26OPKPpJjza3Zb732PuBVOVda+VxfK9z3He5xJPvKy8M0cqaj5iF7x6wb1ftHqj3rAlezk8oL1Nto8mbWhHTuamf8A1Xv9UTar10Sn5qnY323ud/CGrXya3q07hCO5jvxeV+UeqOseLvMUfY55J/cBHxW0i1LP9KpaO6Mn73Bef9VLr8i4/wCA0dXR+svc1bNbtaN4hPew/g4LOpdc8w+dgjd7LnM+/aXu/Uq70app74iP5ytdV6n6tubHxSdgcWn95tvimV1Hr8wpYDW1dHwcfYlWHa36V9hMySI87B7R4t637qluGY5BUC8ErJOYacx3t3jxCoTFNE6unuZoHtA3uA2m/abcfFayGZzHBzHFrhuIJBHcRuVY3lSDymvQ8VeTdncR07aeXfpL3+p04ipnR3WvUQ2bUjp2czlIB7W53jn2q08C0kgrGbVO8Ot5zTk5vtN4d+7tWfSuIVNm01S/wi5stdRZx61rX27zZoiK+RIREQBERAEREAREQBERAEREAREQBRfTLTuKhbsi0k5HVZfIcnPPAdm8/FeWnum4oo9iOxneOqN4YPXcPuHG3IKkqiofK8veS97jck5kkrBubrQ6MdvkbXgmBfqsq9f4Ny/m+3mZOMY3NVSGSd5e7hyaOTRuAW10Z0EqK2zmjYi4yv3fVG9/hl2hS7QjVeLNmr2572wHhyMnb+j7+Ss1jAAABYDIAcB2KxRtHPpVCTxHlDTtlzFklq1Z7l2Lf5dpFcB1bUlMAXM6Z/rSAEX7GeaPie1SoNtuX6ikowjBZRRpNe5rXEtKrJt8QiLyqo3OY4MdsOLSGusHbLrZHZORseC9mOeqKmNK9ZON4YSKqlp3svZlQ1kvRuHC5EnVJ9U2P3qv8T124pM64nEQ9WJjWj3uBcfEoDqdR3HdAqSquXxhjz/1I7NdfmbZO8QVR+imvytgkArT5TCT1uq1sjRza5oAd3O38xvXQmC43DVwMnpniSN4uCPiCN7XDiDmF5lFSWUkXqNerQlp0pNPgU5pPq2qKQF7Plohvc0dZo/SZvHeLjuUZoMQkgkEkLyx7dzgf9XHYciul1AdNdWTJw6WjAZLvLNzZO7g13buPG29Rtazy6VPwN0w3lIqn7N6lr1aW7vXrs4GRoRrGZV2iqLMn4erJ7PJ36Pu5CbLmWWJ8by1wLHtNiDkWuB94IKt3V1p95SBT1J+WA6jz/1AOB/TA948VctrrS6E9pi43gSpJ3Nt8O1rq4rh5dmyeoiKQNPCIiAIiIAiIgCIiAIiIAtTpPpCyipnTPzO5jfWeb2H3k9gK2yozWRpN5VVlrD8lDdrORdfru8SLDsaOax7itzUM95MYNh3664UX8K1vs6u/wByOYjiD55Xyyu2nvN3H8ByAFgBwAXjBO5jmuYS1zSC0jIgg3BB53Ux1aaIiqnMsrbwxEXBGT5N4b2gbz4Dis3T/VyYdqopG3i3vjG+PmW82fd3bonmJuHOfnadCeJ2tO5Vk3k8l2f2+HsSnQTWC2rAhnIbUAZcBIBxbydzb4jkJquYo5C0gtJBBuCMiCNxB4K3tAdYoqNmCqIE25jzkJOw8n/f35HOtrrS6E9pq2N4DzOdxbLo711cVw8uzZP0RFIGnBERAeNXSMlY6OVoex4LXNcLhzTkQQd4XKukuj8OG4y+CoYZKUPGWe15PKLgtcM9tgOR4ujzuCQusFQ/5SWC2lpaoDJzHRPPItO2z3h0n2UBA9PdXz8MqWte4vppDeKZoBu3iCLgbYB3XAORyvl70seJYQG1NJI408oBbPF14JG8NtpFmu3izwHAghXZorSw4zo9BFUda8Qjc7e5ksN2B4PB2Qd2h1jkSqpwXSqt0brJaSdnSw7VzGSQ1zTkJYXcLgciDYgi4yAkOBflIuFhXUodzfC63/jfcE/WCsrRjWjh9eQ2CcNkO6KQbDyeQByeexpKhUWmujmIf8TBHC928ywbDr/30N/eXBa/STUVTzwmowScO3lsZkD43W4MlGbT7ROe8hAT3WDoKKthmhAFQ0ftGj0T+lyPgcrWphj3RvBBLXtdcHcWuB+BBUr1R60pm1Aw7Ey7a2tiJ8nntkBt0Ml8zc5AnMHLO42dzrX0S2HeVwjquNpgODzuf47j225qNvKH/JHv9zdOTuLNNWdZ6n8P/nv3eBM9BdKxXU93WEzLNlHbwcBydY9xBCki560P0iNHVMlz2D1ZBzjO/wARk4doXQccgcA5pBBAII3EHMELIta3OQ17UROO4b+iuM4LoS1rh1ru8j6REWUQIREQBERAEREAREQEe08xzyWhke02e7qR+0++Y7Q3ad4KhIIS9zWsF3OIDQOJJsB71YWuTFNqeGAHJjC93tPNhfuDf3lrNVWEdNXB7hdsLS/s2z1WfEl31VEXDdWsoLs9zouDxjh+GSuZbWnL0ivzrLa0bwRtJTRwt9EdY+s85ud7/hZbNEUskkskc9qVJVJucnm28/EqzT/VvbaqKJuW+SEDdzdGOXNvDhyFZgrp9Vxp/q36TaqKNvX3yRD0+bmD1uY48M98bc2vzw8DdcEx/LK3un2Sfk/fxPjQDWRt7NPWu626OU+lya8+tydx455mylzCRberJ0A1kbGzT1rurujlPo8mvPLk7hxyzC2uvkn4lcbwDbcWq7YrzXt4FqogKKTNGCjmsHRIYjQS0+Qf50Tj6Mrc235A5tPY4qRogOdtTunP5rqZaHELxRvk3uyEU46p2+TXAAE7gWtO4ki7dItE6PEomiqjbK0ZxvBs4X4skab2OWV7Gw3rR6wdU9Ninyl+hqALCVovtAbhI3LaA4G4I52yVXN1V49REtopiWX/AOjUmMHvZIWC/vQEwrvycqFwPQz1EbuFyx7R4bAJ+0oNi+iGJ6OyippZekguA57Adki+TZ4icgd17kZizgbLMezSqEZ+Um3IxS/dtXXrR64q+mPQY3SGWJ4LXh8PRSFpFjkQGPFuFhfmgNJrMroq2OlxalHRvkJiqWg5x1MQDmG43ks3O5Mbxur+wOqbiOGQvlAIqKdvSAes5tn25Wde3cuW9KGxwufHRS9JRzuZNH6zdkSNDJBva9m3I033iztxC6N1MuvgdHf1ZPhPKEazKxk4tNbUVDjGGOp55IX+dG4i/McCOwix8Vb2qnHOno+icbvgOz/2zmz3dZv1Qo3rjwfZmiqGj5xpY/2mZtJ7S02+otVqqxTosQawnqzNcw+0BtNPvbb6yh6f7NfR3bPHYdGvcsTwnnvmS0u+Pxev0LuREUwc4CIiAIiIAiIgCIiA5+07relxGpdykLB/2wGfyqwNTdBs0ssvGSXZ+qxot8XOVVYlNtzSO9aRx97iVd2rWHZwyDt2yfGV/wCFlEWvSrOXazomP/sYZCkv6Y+Cz9CT3S64lqKh227rO848TzXn5Q71ne8qXOdnb10uuIfKHes73lPKHes73lAdRafauxUbU9KAJt7mbhJ29j+3jx5qn5Iy1xa4EEGxBFiCN4IO4qvfKHes73lbPCMdMZ2ZCXMPiW9o7OxR9za6XShtNwwTHnRyoXL6O59XB8PLs2XZoDrFMGzBVEmHcx5zMfYebPu7shbzJA4AtNwRcEZgg7iCN65gjkDgC03B3ELW4xhRkG1GSHjhewd2dh7VatrrR6E9hIY1gSrp3FqultaW/iuPn27esrpdcRvleCQS4EbwSV8+UO9Z3vKlTQGmnkzt66XXEPlDvWd7ynlDvWd7yhQ7eWPX0UUsbmTsY+MjrNe0FpHaHZLinyh3rO95U81Wykx4tck/7qqd59lAb7WHqVc2XpcJAkheetF0jbxO7HPcLtPDO4Vw6CYaKLDaWnkc0PZENobQPXcS5wBBsQHOcLjkub8M/sKt/XKX+CdZWl3nYN+oU/8AmJkBfutGh6TDZDxjcx48HbJ/dc5UxhNZ0NRFIPQkY77LgfwXQGlEO3Q1LecEvvDHEfFc6KJvllUUkdC5Ly5y0qUpbM/o0dPBfqw8Hn26eFx9KJh97AVmKVTzWZz+cdGTi9wREVTyEREAREQBCiIDmKUdY95+9X3q/P8Auym9g/xuVH41T9HUzM9WWRvueQrm1XVAdhkQ9R0jT9tzvucFEWWqo1wOicp+nZQmv5l9Uzkyfz3d5+9fFl2t+ZoPoYv2bf6J+ZoPoYv2bf6KXOdnFNksu1vzNB9DF+zb/RPzNB9DF+zb/RAcU2Sy7W/M0H0MX7Nv9E/M0H0MX7Nv9EBx1hGMOhNjmw7xy7QpfDM17Q5pBB3ELpb8zQfQxfs2/wBFpdKdA4KuKzWtikbfYe1oGfJwHnNPw4duDc2qqdKO3zNowXHZWrVGvrh9Y/bh4HOeL4MJhduTxuPPsP8AVRGWEtcWuFiN4Ks3FsJkppXRTNLXN9xHAg8Qea2Giukvkkt3xsliceuxzWk+0wkZOHuPHgRi29y6b0J7PInsYwWF7H9RbZaW3hL78d+/rKgsll2XhcVJURNlhjicx249G3I8QRbIjksv8zQfQxfs2/0UunnrRzuUZQbjJZNHFNlPNVfzeLf/AJVT/KumvzNB9DF+zb/RfowmGzgIo7PaWuGw2zmne1wtmDyKqeTlbDP7Crf1yl/gnWVpd52DfqFP/mJl0s3RWjDDGKWnDHEFzOhj2S5t7Et2bEi5se1fsujFI7Y2qWB3RtDWXhjOw0EkNbdvVAJJsOaA9ccP+yz/ANzJ/A5c3LofTGo2MPqXH6F4He5paPiQueFFX76UUdA5JxfM1ZcV9F9zo3Rof7FTf3EX+G1bJY+H0+xFGz1WNb9loH4LIUpFZJI0StLSqSkt7YREVS0EREAREQBERAUNrIoOixKbLJ5a8fWaL/vbSl+pjEbxzwn0XNkA7HDZd/C33rz1zYTlDUAbrxv8buZ/P7wolq+xryavic42Y/5N/c+1iewODT4KH/2rnv8AM6Nl/EMFyXxKP1h75fUvtERTBzkIiIAiIgCIiA0mlOikVdFsSCzxfo5AM2n8WniPuNiqMx3AZaSYxTtsRuI81zeDmniPu4ro5avSLRyKshMcw7WuHnMdzafw4rEuLZVVmtpsWD41OxlzdTXTf04r1RSGimlstDLtM6zHfORk5OHZycOB+8K88ExyKrhEsDrtO8cWu4tcOB/1uVDaS6My0U3RyjI5sePNe3mO3mOHuJ/NG9JZaKYSQnI5PYfNe3kfwPBYNCvKi9CezyNpxTCaOJ01cW7Wllqe6XB+/czopFqtHNJIq2ESQnsew+cx3I/geK2qmE1JZo5xUpzpTcJrJrcERFUtkJ1t4j0dB0fGWRrbfot65Pva0eKqnRmg6asgjtcOlbf2Qbu/dBUk1s410tYImm7YG2P946xd8Ngd7SvbU/hO3VvmIyiZYe3JcD90P94UPV/duMl2eG06NYr+H4O6ktTacu+WqPoXEiIpg5yEREAREQBERAEREBrNJMHFVSywne9vVPJ4zaftAeF1ztNCWOLXAhzSQ4HeCDYg+K6cVR62dF+jlFVGOpIbS24ScHdzgPeO1R97S0lprcbhyYv1SqO2m9Uta7fuvInGgOknllG0uN5Y7Ml53Ayd9YZ99+Ski5+0N0ndQ1IkzMburK0cWX3j9Ibx4jir8palsjGvjIc1wBa4biDuKvWtbnIZPaiNx3DXZ3DlFdCWtcOtd27geqIiyiBCIiAIiIAiIgMDGsEiqoTFO3aadx4tdwc08CP9ZKjNLNEZaGXZf1o3H5OQDJw5Hk7mF0EsXE8MjqInRTNDmOGYPwIPAjmsavbqquJOYTjFSwnk9cHtXquPmc9YHjstJMJYHWI3j0XN4tcOI/0M1eeiulkVdFtR9V4+cjJzafxaeB+45KodM9CZKGS+b4XHqSfyv5O+B4cQNLhWKyU0rZYXFr28eY4gjiDyUdSrTt5aMthud/h9vi9FVqLWllqfo/zNfQ6UWr0mx1tJTSTO3gWYPWefNHv39gK1+iGm0VbFwZKwXkjJ3D1mk72/dx4E1jrE0v8ALJ9iM/IREhn6buL/AMB2d5UhWuIxp6UXt2GnYdg9Wtd8zVi0o/F2dXfu4ayLVE7nvc95u5xLnE8STcn3q99AMB8lomNcLSP+Uk7HOAsPBoaO+6rPVrov5VVCR4+RhIc7k5+9re3PM9gtxV4LHsqW2oyY5UXy6NpT3a36L18AiIpI0kIiIAiIgCIiAIiIAsfEKBk8T4pRtMeCHDs/AjeDwIWQiNZlYycWmtqOedKtGpKKoMb82nON/BzOfeNxHA9llvdXunhpHdDOSYHHI7zG47yP0TxHiON7U0k0cirYDFKO1jxvY7mPxHFURpBo7LRzGOYey4ea9vNp/DgoerSlbz04bPzUdGsL2hjFu7a4+Pz/AKlx6/Y6KilDmhzSCCAQQbgg7iCN4X0qM0N1gS0RDH3kgvmy+bb7ywndz2dx7N6uTBschqo+kp3h44ji08nN3gqQo3Eaq1beo1DEsIr2Euks4bpe/U/xGeiIsghwiIgCIiAIiIDxrKNksbo5WhzHCzmncQqT040DfROMkd305OTuLCdzX/gePerpxDEo4IzJM9rGDeXH4DmewZqodNtZLqoOhpwWQnJxPnSDt9VvZvPHksG85vR6W3cbTyc/WKt+yuh82ez/AD+PUQlkhHmkjIjI2yIsR3EEhZmC4PJVTNhhF3OO/g0cXOPABfGF4VJUStihaXPdw5DiSeAHNXnodofHQxWFnSu+ck5/ot5NHx392Bb0HVfA23F8Wp2FPVrm9i9Xw8zYaP4HHSU7IYtzd7uLnHe49p+AsOC2KIpxJJZI5ZUqSqSc5vNvWERFU8BERAEREAREQBERAEREAWBjWBw1cRjnZtN4Hi0+s08Cs9FRpNZM9wnKnJSg8mt5RWlmr6ejJe28sP0gGbR+mPR793duUew/EpYHh8D3McOLTbwPMdhXSpChmkeq6mqLvh+QkPqi7Ce1nD6tu4qNq2TT0qZu1hylhOPNXq78s0+1e3gaHAdcRFm1sd//ALI9/iw5e4juU7wvS2kqLdDOwk+iTsu+y6xVOYzq9rKa5MRkZ68XWHiB1h4hRsiytq6q0tU14mZUwLD71c5bSy/tea8N3ZqOnkXN9Hj9RELRTysHJr3Ae4Gy2cesOvbuqXeLWH72lX1fx3pkVU5J10+hUi+3Ne5fqKhH6xa876h3g1g+5q1tXpLVS5SVErgeBkdb3Xsjv4bkykOSdw306kV2Zv0RfeJ6R01P8/MxhHol13eDBdx9yg+O64mC7aOMuP0kmTfBgzPiR3KqlvcG0Iq6m3RwuDT6b+o23ME+d4AqxK7q1NUF6krS5PWNoucuZ59r0V4fcwcXx2aqft1EjnnhfcOxrRk3wWw0Y0LnrXfJjZjv1pXDqjmB6x7B42VhaO6pYYrPqndM/wBXdGD3b3+Nh2KdxRBoDWgNAFgALADkANy907OUnpVGY97ykpUYc1ZR78skuxf4XaarRrRaGij2YW9Y+fIfOce08ByAyHxW4RFJxiorJGj1as603Oo8297CIiqWwiIgCIiAIiIAiLxqKtkYBke1gOQLnAZ+KA9kXzHIHAFpBBFwQbgg8QRvXka+MP2DIzb9TaG1uv5t77kB7oiwJcfp2v2Hzwtf6pkYHX9km6Az0X4Cv1AEQlYEekFM5+w2ohL92yJWF1/ZBugM9YGI4DTz/PwxvPNzQT4O3j3rPWG3GYCQBNEScgBI3M+9UaT1M9wnKD0otp8CN1eqqhf5rHx+xIf59pa+TU1TejNMO/YP8oU9lla0FziGgbyTYDvJXhBikT3bLJY3Hk17SfcCrLt6T+VEjDGL6CyVWXe8/MhDNTNPxmmPdsD+UrOpdU1CzzhJJ7T7fwBqmd1gNx+mL9gVEJfu2RKzav7N7orekvlRWeMX01k6su7V5Hlh2jFLBYwwRtI3O2QXfadd3xW0ReBro9vo+kZt+ptDa3X82992avJJakR1SpOo9KbbfF5nui/HOAFybAbz2LHp8SikNo5GPNr2a9pNudge0KpbMlF4U9fG8kRyMcRvDXAkd4ByX5HiEbnljZGF4vdocC4W35XvkgMhF8SyhoLnENA3kmwHeSvmnqmSC8bmvF7XaQRflcID1Rec9Q1jS6RzWtG9ziAB3k5LHosZgmJEM0UhG8Mka4+5pKAzEREAREQBVD+Uj/wNN+sH/CereVQ/lI/8DTfrB/wnoDC1Aac3Bw6oPWbd9MTxb5z4/DN47C7kFhYp/wA7M9uL/KNWBp3orJTUmG4vR3a9tPS9MR6L2xRiOXuOTDw83mVi4HpI2v0opapg2ek6Lab6r20uy9ovvAcHWPEWQEs106YVD6mHCqBxa+XY6UtNnOMjrMj2vRbbrO5hw4Xv80f5NsPQ/LVcnTEZljW7APsu6zh23F+xavSaYU+mUMs+THOg2SdwDoBEDfgA8HPsKvtAUNoRi1VgmMNwurkMlPK5rYznYGT5qSMHzQXdVzd1777XN8qhdaswn0moYojd7PJmPtwcah0lj3Mc13ir6QFL/lF47NG2mpmOcyKUPdKRcbeyWANNsy0bVyONxyCwP/4NSzURkoK01EoYS0jozG9wFw2zTdlzlm42vmp/rDqMKqDHQ4lIGyyFphAD9trnuLGua8NLWgm462WWe5QTEfyep4XGTDq3rDNoeDG4dgljJz8AgJxqipcQho3Q4mxzTG4dA572vcYyPNJa4mzSMr8HAbguYoIXhpmZkI5GC44Odtuaf/GV0DqQ07qKvp6WtcZJIAC2Q5uLdotc159Ig2sd5ub7lVWhmFdPhmLgC5jiglHZ0Uj3OP2A8eKAtbXLpQH4BE5n/wAwwWH6Bb05/haPFVzqXo3RY9Ex4s4Ry3HK8BP4rWy4ucRhwjDwTtRudG49ss4az7MYb8VMdFmW0ynA3B9RYdnROsgMjWZj1VieKjCKJ+xG07MhBsHvDduQyEb2MGWzxLTvOzbYP/Jsg6GzauXpbecWN2L+wOsB9ZanRKYU+mFU2fIyyVAZfnIRIz3syHO45q+0BSmqPSiqpcQkwevcXbO0ISSXbLmN2tlrjmY3RguF91hYC6w6/wD53b7cf+SavgzCfTUGE3DJLOI5xUuzJfuc0t8FoNaFDPNpLNFSbXTSdCxmydk9aljDs+A2S655XQEm1kaezYnUDC8Iu9rjszSNOUlvOaHcIm+k70rcvOsbV7q9hwun2WWfM8DppbZuPqt5MHAeJzVGY1o7VaN19LOx4kBaHbQBDXEACaE9me/k4HIjLpHAsajq6aKogN45WhzeY4Fp5EEEEcwUBSv5Pv8AaNf7H/tKgWPYxLSY9VVEBs+KuncDw+feCHW9Eglp7HKe/k+/2jX+x/7SsTRHBo6vSPFqecXjl8ta7mP9paQRfcQQCDzAQFjaV6Qx12jlRUw+bJTE24tcCA5h7WuBHhdaPUfiTKfAp55PMimne62+zIoybduSrduJy4S3E8KqrlksbtggZdJYFj28myMAB5EN5FS3QOldJolXtZv2pz3hscTiPcCgNXgGjlXpNUS1NXOYqeN+y1o6wBIB6OJpyFmlt3HM3G++Ww0t1CPpYvKMLmmkkjIPRkDpDmOtG+O3WG+1t187ixkf5Otcx2GyxAjbjqHFw47L2M2Xdx2XD6pXlp4/SCKaqnpZmNo42ukaLQEiNke07JzC4nJ28oCcav6msfQR/nKMx1DbtdtbN3gea8hpNiQbG/EE2zUjVd6k9KqmvoppKyTpXtnLWnZY2zejjNrMaBvJViIAiIgCrvXTohU4hSwR0bA9zJtpwL2ts3YcN7iL5kKxEQGjwnAgcMhpKpgI8ljilZe4uImscLjtBzHeqj0R1PVtFjMUuy19NFM4iXbZcx7Lg0ll7g5i4tvur4RAQbWfqxZisbXMcI6iMERvI6rmnPYfbO18wRe1zkblQKDBdKoGdBHIXRgbIf0lO6w7HyfKD71eyICrtWeqJ9HOa3EJBNVHa2QCXBhffae57s3vIJHIXO+9xaKIgK81sarjijY5YHNZUxAtG1fZewm+ySAS0g3INvSIO+4hQwfSvo+g6R2xbZ2+lp9q2752/S+N7q+EQEB1UatDhUUjpnh9RNs7Zb5rGtvZrSRc5kknK+WWVzoNUOreqpBXMr4w1lRE1gs9rrj5QP8ANJtk4K3UQFC6tNUFbS4pDPVxsbFFtuuJGOu7Yc1mTTfeQ7wUiwXQGsj0llrnxgU7nTEP22k2fGQ3qg7W/sVsIgK11oapfzg9tTSPEVU0AG9w2QN80lzc2vHB3cOAIijsJ0rczoDIQy2z0nS04Nt1+kb8r471eqICvtVuqtuFh0szxLVSDZc5t9ljLglrCc3XIBLiBuAsM76mr0Dq3aUNrxGPJg5h29tt7ClEZ6l9rzstytdEBHNP9EG4lQyQOsH+dC4+jK0HZPcblp7HFQ3U3o3ieHmSCsiApn9drhLG7o5Ra+TXX2XDfyLRzJVqogKn1Q6BVlBWVclVGGMlbZhD2uuek2tzSbZL60J0Dq6fH6ysmjDYJXVJY4PaSRJOHs6oNxdo4hWsiArbXJq1diUUctK0Gpi6tiQ3biJzaXHK7SdoXPF3MLO1P6Kz0OHOgrGBrzM92yHNcNlzYwM2kjgclO0QFJ43qeraKqdVYDNsB1/ktsNc0E32AXdSRl9wdusN9rrDrNE9JsQHQ1kojiOTryRMaRyc2mBLx2EWV8IgIrq60FbhVIYRIZXPeXyOIsNota2zW8AA0byTv7hKkRAEREAREQBERAEREAREQBERAEREAREQBERAEREAREQBERAEREAREQBERAEREB/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21" descr="data:image/jpeg;base64,/9j/4AAQSkZJRgABAQAAAQABAAD/2wCEAAkGBhQSEBQUEBQWFRUWFRgaFRYYFxsaGxkVFxUVGBgZGBcXHSYfGBwkGhgVHy8hJCcpLSwsFh8xNzAsNSYsLCkBCQoKDgwOGQ8PGiolHyQqKS41Ly4sMisvLCspLikvLyo1LCwsLC4wNS0sLS8sKik0LCkwKSosLDQvKSwuLCwsNf/AABEIAOEA4QMBIgACEQEDEQH/xAAcAAEAAgMBAQEAAAAAAAAAAAAABgcEBQgDAgH/xABOEAABAwICBgUHBwkFCAMBAAABAAIDBBEFIQYHEjFBURMiYXGBFDJCUnKRoSMzU4KSscEIFWJ0k6KywtE1c7O08CQlNDZDg6PDRGN1F//EABsBAQABBQEAAAAAAAAAAAAAAAAFAQMEBgcC/8QAOhEAAgECAgUKBQIFBQAAAAAAAAECAwQFERIhMUFhBhMiUXGBkbHB0TJCoeHwFCMVUmJy8SQzQ6LS/9oADAMBAAIRAxEAPwC8UREAREQBERAEREAREQBERAEREAREQBERAEREAREQBERAEREAREQBERAEREAREQBERAEREARYeK4xFTRmSd4Y3t3k8mgZuPYFV+ket2V92Ubeib9I4AvPcPNb8T3KzVrwp/EyTscLub1/tR1db1L87My06/E4oG7U0jI283OAv3X3+CiWJa26OPKPpJjza3Zb732PuBVOVda+VxfK9z3He5xJPvKy8M0cqaj5iF7x6wb1ftHqj3rAlezk8oL1Nto8mbWhHTuamf8A1Xv9UTar10Sn5qnY323ud/CGrXya3q07hCO5jvxeV+UeqOseLvMUfY55J/cBHxW0i1LP9KpaO6Mn73Bef9VLr8i4/wCA0dXR+svc1bNbtaN4hPew/g4LOpdc8w+dgjd7LnM+/aXu/Uq70app74iP5ytdV6n6tubHxSdgcWn95tvimV1Hr8wpYDW1dHwcfYlWHa36V9hMySI87B7R4t637qluGY5BUC8ErJOYacx3t3jxCoTFNE6unuZoHtA3uA2m/abcfFayGZzHBzHFrhuIJBHcRuVY3lSDymvQ8VeTdncR07aeXfpL3+p04ipnR3WvUQ2bUjp2czlIB7W53jn2q08C0kgrGbVO8Ot5zTk5vtN4d+7tWfSuIVNm01S/wi5stdRZx61rX27zZoiK+RIREQBERAEREAREQBERAEREAREQBRfTLTuKhbsi0k5HVZfIcnPPAdm8/FeWnum4oo9iOxneOqN4YPXcPuHG3IKkqiofK8veS97jck5kkrBubrQ6MdvkbXgmBfqsq9f4Ny/m+3mZOMY3NVSGSd5e7hyaOTRuAW10Z0EqK2zmjYi4yv3fVG9/hl2hS7QjVeLNmr2572wHhyMnb+j7+Ss1jAAABYDIAcB2KxRtHPpVCTxHlDTtlzFklq1Z7l2Lf5dpFcB1bUlMAXM6Z/rSAEX7GeaPie1SoNtuX6ikowjBZRRpNe5rXEtKrJt8QiLyqo3OY4MdsOLSGusHbLrZHZORseC9mOeqKmNK9ZON4YSKqlp3svZlQ1kvRuHC5EnVJ9U2P3qv8T124pM64nEQ9WJjWj3uBcfEoDqdR3HdAqSquXxhjz/1I7NdfmbZO8QVR+imvytgkArT5TCT1uq1sjRza5oAd3O38xvXQmC43DVwMnpniSN4uCPiCN7XDiDmF5lFSWUkXqNerQlp0pNPgU5pPq2qKQF7Plohvc0dZo/SZvHeLjuUZoMQkgkEkLyx7dzgf9XHYciul1AdNdWTJw6WjAZLvLNzZO7g13buPG29Rtazy6VPwN0w3lIqn7N6lr1aW7vXrs4GRoRrGZV2iqLMn4erJ7PJ36Pu5CbLmWWJ8by1wLHtNiDkWuB94IKt3V1p95SBT1J+WA6jz/1AOB/TA948VctrrS6E9pi43gSpJ3Nt8O1rq4rh5dmyeoiKQNPCIiAIiIAiIgCIiAIiIAtTpPpCyipnTPzO5jfWeb2H3k9gK2yozWRpN5VVlrD8lDdrORdfru8SLDsaOax7itzUM95MYNh3664UX8K1vs6u/wByOYjiD55Xyyu2nvN3H8ByAFgBwAXjBO5jmuYS1zSC0jIgg3BB53Ux1aaIiqnMsrbwxEXBGT5N4b2gbz4Dis3T/VyYdqopG3i3vjG+PmW82fd3bonmJuHOfnadCeJ2tO5Vk3k8l2f2+HsSnQTWC2rAhnIbUAZcBIBxbydzb4jkJquYo5C0gtJBBuCMiCNxB4K3tAdYoqNmCqIE25jzkJOw8n/f35HOtrrS6E9pq2N4DzOdxbLo711cVw8uzZP0RFIGnBERAeNXSMlY6OVoex4LXNcLhzTkQQd4XKukuj8OG4y+CoYZKUPGWe15PKLgtcM9tgOR4ujzuCQusFQ/5SWC2lpaoDJzHRPPItO2z3h0n2UBA9PdXz8MqWte4vppDeKZoBu3iCLgbYB3XAORyvl70seJYQG1NJI408oBbPF14JG8NtpFmu3izwHAghXZorSw4zo9BFUda8Qjc7e5ksN2B4PB2Qd2h1jkSqpwXSqt0brJaSdnSw7VzGSQ1zTkJYXcLgciDYgi4yAkOBflIuFhXUodzfC63/jfcE/WCsrRjWjh9eQ2CcNkO6KQbDyeQByeexpKhUWmujmIf8TBHC928ywbDr/30N/eXBa/STUVTzwmowScO3lsZkD43W4MlGbT7ROe8hAT3WDoKKthmhAFQ0ftGj0T+lyPgcrWphj3RvBBLXtdcHcWuB+BBUr1R60pm1Aw7Ey7a2tiJ8nntkBt0Ml8zc5AnMHLO42dzrX0S2HeVwjquNpgODzuf47j225qNvKH/JHv9zdOTuLNNWdZ6n8P/nv3eBM9BdKxXU93WEzLNlHbwcBydY9xBCki560P0iNHVMlz2D1ZBzjO/wARk4doXQccgcA5pBBAII3EHMELIta3OQ17UROO4b+iuM4LoS1rh1ru8j6REWUQIREQBERAEREAREQEe08xzyWhke02e7qR+0++Y7Q3ad4KhIIS9zWsF3OIDQOJJsB71YWuTFNqeGAHJjC93tPNhfuDf3lrNVWEdNXB7hdsLS/s2z1WfEl31VEXDdWsoLs9zouDxjh+GSuZbWnL0ivzrLa0bwRtJTRwt9EdY+s85ud7/hZbNEUskkskc9qVJVJucnm28/EqzT/VvbaqKJuW+SEDdzdGOXNvDhyFZgrp9Vxp/q36TaqKNvX3yRD0+bmD1uY48M98bc2vzw8DdcEx/LK3un2Sfk/fxPjQDWRt7NPWu626OU+lya8+tydx455mylzCRberJ0A1kbGzT1rurujlPo8mvPLk7hxyzC2uvkn4lcbwDbcWq7YrzXt4FqogKKTNGCjmsHRIYjQS0+Qf50Tj6Mrc235A5tPY4qRogOdtTunP5rqZaHELxRvk3uyEU46p2+TXAAE7gWtO4ki7dItE6PEomiqjbK0ZxvBs4X4skab2OWV7Gw3rR6wdU9Ninyl+hqALCVovtAbhI3LaA4G4I52yVXN1V49REtopiWX/AOjUmMHvZIWC/vQEwrvycqFwPQz1EbuFyx7R4bAJ+0oNi+iGJ6OyippZekguA57Adki+TZ4icgd17kZizgbLMezSqEZ+Um3IxS/dtXXrR64q+mPQY3SGWJ4LXh8PRSFpFjkQGPFuFhfmgNJrMroq2OlxalHRvkJiqWg5x1MQDmG43ks3O5Mbxur+wOqbiOGQvlAIqKdvSAes5tn25Wde3cuW9KGxwufHRS9JRzuZNH6zdkSNDJBva9m3I033iztxC6N1MuvgdHf1ZPhPKEazKxk4tNbUVDjGGOp55IX+dG4i/McCOwix8Vb2qnHOno+icbvgOz/2zmz3dZv1Qo3rjwfZmiqGj5xpY/2mZtJ7S02+otVqqxTosQawnqzNcw+0BtNPvbb6yh6f7NfR3bPHYdGvcsTwnnvmS0u+Pxev0LuREUwc4CIiAIiIAiIgCIiA5+07relxGpdykLB/2wGfyqwNTdBs0ssvGSXZ+qxot8XOVVYlNtzSO9aRx97iVd2rWHZwyDt2yfGV/wCFlEWvSrOXazomP/sYZCkv6Y+Cz9CT3S64lqKh227rO848TzXn5Q71ne8qXOdnb10uuIfKHes73lPKHes73lAdRafauxUbU9KAJt7mbhJ29j+3jx5qn5Iy1xa4EEGxBFiCN4IO4qvfKHes73lbPCMdMZ2ZCXMPiW9o7OxR9za6XShtNwwTHnRyoXL6O59XB8PLs2XZoDrFMGzBVEmHcx5zMfYebPu7shbzJA4AtNwRcEZgg7iCN65gjkDgC03B3ELW4xhRkG1GSHjhewd2dh7VatrrR6E9hIY1gSrp3FqultaW/iuPn27esrpdcRvleCQS4EbwSV8+UO9Z3vKlTQGmnkzt66XXEPlDvWd7ynlDvWd7yhQ7eWPX0UUsbmTsY+MjrNe0FpHaHZLinyh3rO95U81Wykx4tck/7qqd59lAb7WHqVc2XpcJAkheetF0jbxO7HPcLtPDO4Vw6CYaKLDaWnkc0PZENobQPXcS5wBBsQHOcLjkub8M/sKt/XKX+CdZWl3nYN+oU/8AmJkBfutGh6TDZDxjcx48HbJ/dc5UxhNZ0NRFIPQkY77LgfwXQGlEO3Q1LecEvvDHEfFc6KJvllUUkdC5Ly5y0qUpbM/o0dPBfqw8Hn26eFx9KJh97AVmKVTzWZz+cdGTi9wREVTyEREAREQBCiIDmKUdY95+9X3q/P8Auym9g/xuVH41T9HUzM9WWRvueQrm1XVAdhkQ9R0jT9tzvucFEWWqo1wOicp+nZQmv5l9Uzkyfz3d5+9fFl2t+ZoPoYv2bf6J+ZoPoYv2bf6KXOdnFNksu1vzNB9DF+zb/RPzNB9DF+zb/RAcU2Sy7W/M0H0MX7Nv9E/M0H0MX7Nv9EBx1hGMOhNjmw7xy7QpfDM17Q5pBB3ELpb8zQfQxfs2/wBFpdKdA4KuKzWtikbfYe1oGfJwHnNPw4duDc2qqdKO3zNowXHZWrVGvrh9Y/bh4HOeL4MJhduTxuPPsP8AVRGWEtcWuFiN4Ks3FsJkppXRTNLXN9xHAg8Qea2Giukvkkt3xsliceuxzWk+0wkZOHuPHgRi29y6b0J7PInsYwWF7H9RbZaW3hL78d+/rKgsll2XhcVJURNlhjicx249G3I8QRbIjksv8zQfQxfs2/0UunnrRzuUZQbjJZNHFNlPNVfzeLf/AJVT/KumvzNB9DF+zb/RfowmGzgIo7PaWuGw2zmne1wtmDyKqeTlbDP7Crf1yl/gnWVpd52DfqFP/mJl0s3RWjDDGKWnDHEFzOhj2S5t7Et2bEi5se1fsujFI7Y2qWB3RtDWXhjOw0EkNbdvVAJJsOaA9ccP+yz/ANzJ/A5c3LofTGo2MPqXH6F4He5paPiQueFFX76UUdA5JxfM1ZcV9F9zo3Rof7FTf3EX+G1bJY+H0+xFGz1WNb9loH4LIUpFZJI0StLSqSkt7YREVS0EREAREQBERAUNrIoOixKbLJ5a8fWaL/vbSl+pjEbxzwn0XNkA7HDZd/C33rz1zYTlDUAbrxv8buZ/P7wolq+xryavic42Y/5N/c+1iewODT4KH/2rnv8AM6Nl/EMFyXxKP1h75fUvtERTBzkIiIAiIgCIiA0mlOikVdFsSCzxfo5AM2n8WniPuNiqMx3AZaSYxTtsRuI81zeDmniPu4ro5avSLRyKshMcw7WuHnMdzafw4rEuLZVVmtpsWD41OxlzdTXTf04r1RSGimlstDLtM6zHfORk5OHZycOB+8K88ExyKrhEsDrtO8cWu4tcOB/1uVDaS6My0U3RyjI5sePNe3mO3mOHuJ/NG9JZaKYSQnI5PYfNe3kfwPBYNCvKi9CezyNpxTCaOJ01cW7Wllqe6XB+/czopFqtHNJIq2ESQnsew+cx3I/geK2qmE1JZo5xUpzpTcJrJrcERFUtkJ1t4j0dB0fGWRrbfot65Pva0eKqnRmg6asgjtcOlbf2Qbu/dBUk1s410tYImm7YG2P946xd8Ngd7SvbU/hO3VvmIyiZYe3JcD90P94UPV/duMl2eG06NYr+H4O6ktTacu+WqPoXEiIpg5yEREAREQBERAEREBrNJMHFVSywne9vVPJ4zaftAeF1ztNCWOLXAhzSQ4HeCDYg+K6cVR62dF+jlFVGOpIbS24ScHdzgPeO1R97S0lprcbhyYv1SqO2m9Uta7fuvInGgOknllG0uN5Y7Ml53Ayd9YZ99+Ski5+0N0ndQ1IkzMburK0cWX3j9Ibx4jir8palsjGvjIc1wBa4biDuKvWtbnIZPaiNx3DXZ3DlFdCWtcOtd27geqIiyiBCIiAIiIAiIgMDGsEiqoTFO3aadx4tdwc08CP9ZKjNLNEZaGXZf1o3H5OQDJw5Hk7mF0EsXE8MjqInRTNDmOGYPwIPAjmsavbqquJOYTjFSwnk9cHtXquPmc9YHjstJMJYHWI3j0XN4tcOI/0M1eeiulkVdFtR9V4+cjJzafxaeB+45KodM9CZKGS+b4XHqSfyv5O+B4cQNLhWKyU0rZYXFr28eY4gjiDyUdSrTt5aMthud/h9vi9FVqLWllqfo/zNfQ6UWr0mx1tJTSTO3gWYPWefNHv39gK1+iGm0VbFwZKwXkjJ3D1mk72/dx4E1jrE0v8ALJ9iM/IREhn6buL/AMB2d5UhWuIxp6UXt2GnYdg9Wtd8zVi0o/F2dXfu4ayLVE7nvc95u5xLnE8STcn3q99AMB8lomNcLSP+Uk7HOAsPBoaO+6rPVrov5VVCR4+RhIc7k5+9re3PM9gtxV4LHsqW2oyY5UXy6NpT3a36L18AiIpI0kIiIAiIgCIiAIiIAsfEKBk8T4pRtMeCHDs/AjeDwIWQiNZlYycWmtqOedKtGpKKoMb82nON/BzOfeNxHA9llvdXunhpHdDOSYHHI7zG47yP0TxHiON7U0k0cirYDFKO1jxvY7mPxHFURpBo7LRzGOYey4ea9vNp/DgoerSlbz04bPzUdGsL2hjFu7a4+Pz/AKlx6/Y6KilDmhzSCCAQQbgg7iCN4X0qM0N1gS0RDH3kgvmy+bb7ywndz2dx7N6uTBschqo+kp3h44ji08nN3gqQo3Eaq1beo1DEsIr2Euks4bpe/U/xGeiIsghwiIgCIiAIiIDxrKNksbo5WhzHCzmncQqT040DfROMkd305OTuLCdzX/gePerpxDEo4IzJM9rGDeXH4DmewZqodNtZLqoOhpwWQnJxPnSDt9VvZvPHksG85vR6W3cbTyc/WKt+yuh82ez/AD+PUQlkhHmkjIjI2yIsR3EEhZmC4PJVTNhhF3OO/g0cXOPABfGF4VJUStihaXPdw5DiSeAHNXnodofHQxWFnSu+ck5/ot5NHx392Bb0HVfA23F8Wp2FPVrm9i9Xw8zYaP4HHSU7IYtzd7uLnHe49p+AsOC2KIpxJJZI5ZUqSqSc5vNvWERFU8BERAEREAREQBERAEREAWBjWBw1cRjnZtN4Hi0+s08Cs9FRpNZM9wnKnJSg8mt5RWlmr6ejJe28sP0gGbR+mPR793duUew/EpYHh8D3McOLTbwPMdhXSpChmkeq6mqLvh+QkPqi7Ce1nD6tu4qNq2TT0qZu1hylhOPNXq78s0+1e3gaHAdcRFm1sd//ALI9/iw5e4juU7wvS2kqLdDOwk+iTsu+y6xVOYzq9rKa5MRkZ68XWHiB1h4hRsiytq6q0tU14mZUwLD71c5bSy/tea8N3ZqOnkXN9Hj9RELRTysHJr3Ae4Gy2cesOvbuqXeLWH72lX1fx3pkVU5J10+hUi+3Ne5fqKhH6xa876h3g1g+5q1tXpLVS5SVErgeBkdb3Xsjv4bkykOSdw306kV2Zv0RfeJ6R01P8/MxhHol13eDBdx9yg+O64mC7aOMuP0kmTfBgzPiR3KqlvcG0Iq6m3RwuDT6b+o23ME+d4AqxK7q1NUF6krS5PWNoucuZ59r0V4fcwcXx2aqft1EjnnhfcOxrRk3wWw0Y0LnrXfJjZjv1pXDqjmB6x7B42VhaO6pYYrPqndM/wBXdGD3b3+Nh2KdxRBoDWgNAFgALADkANy907OUnpVGY97ykpUYc1ZR78skuxf4XaarRrRaGij2YW9Y+fIfOce08ByAyHxW4RFJxiorJGj1as603Oo8297CIiqWwiIgCIiAIiIAiLxqKtkYBke1gOQLnAZ+KA9kXzHIHAFpBBFwQbgg8QRvXka+MP2DIzb9TaG1uv5t77kB7oiwJcfp2v2Hzwtf6pkYHX9km6Az0X4Cv1AEQlYEekFM5+w2ohL92yJWF1/ZBugM9YGI4DTz/PwxvPNzQT4O3j3rPWG3GYCQBNEScgBI3M+9UaT1M9wnKD0otp8CN1eqqhf5rHx+xIf59pa+TU1TejNMO/YP8oU9lla0FziGgbyTYDvJXhBikT3bLJY3Hk17SfcCrLt6T+VEjDGL6CyVWXe8/MhDNTNPxmmPdsD+UrOpdU1CzzhJJ7T7fwBqmd1gNx+mL9gVEJfu2RKzav7N7orekvlRWeMX01k6su7V5Hlh2jFLBYwwRtI3O2QXfadd3xW0ReBro9vo+kZt+ptDa3X82992avJJakR1SpOo9KbbfF5nui/HOAFybAbz2LHp8SikNo5GPNr2a9pNudge0KpbMlF4U9fG8kRyMcRvDXAkd4ByX5HiEbnljZGF4vdocC4W35XvkgMhF8SyhoLnENA3kmwHeSvmnqmSC8bmvF7XaQRflcID1Rec9Q1jS6RzWtG9ziAB3k5LHosZgmJEM0UhG8Mka4+5pKAzEREAREQBVD+Uj/wNN+sH/CereVQ/lI/8DTfrB/wnoDC1Aac3Bw6oPWbd9MTxb5z4/DN47C7kFhYp/wA7M9uL/KNWBp3orJTUmG4vR3a9tPS9MR6L2xRiOXuOTDw83mVi4HpI2v0opapg2ek6Lab6r20uy9ovvAcHWPEWQEs106YVD6mHCqBxa+XY6UtNnOMjrMj2vRbbrO5hw4Xv80f5NsPQ/LVcnTEZljW7APsu6zh23F+xavSaYU+mUMs+THOg2SdwDoBEDfgA8HPsKvtAUNoRi1VgmMNwurkMlPK5rYznYGT5qSMHzQXdVzd1777XN8qhdaswn0moYojd7PJmPtwcah0lj3Mc13ir6QFL/lF47NG2mpmOcyKUPdKRcbeyWANNsy0bVyONxyCwP/4NSzURkoK01EoYS0jozG9wFw2zTdlzlm42vmp/rDqMKqDHQ4lIGyyFphAD9trnuLGua8NLWgm462WWe5QTEfyep4XGTDq3rDNoeDG4dgljJz8AgJxqipcQho3Q4mxzTG4dA572vcYyPNJa4mzSMr8HAbguYoIXhpmZkI5GC44Odtuaf/GV0DqQ07qKvp6WtcZJIAC2Q5uLdotc159Ig2sd5ub7lVWhmFdPhmLgC5jiglHZ0Uj3OP2A8eKAtbXLpQH4BE5n/wAwwWH6Bb05/haPFVzqXo3RY9Ex4s4Ry3HK8BP4rWy4ucRhwjDwTtRudG49ss4az7MYb8VMdFmW0ynA3B9RYdnROsgMjWZj1VieKjCKJ+xG07MhBsHvDduQyEb2MGWzxLTvOzbYP/Jsg6GzauXpbecWN2L+wOsB9ZanRKYU+mFU2fIyyVAZfnIRIz3syHO45q+0BSmqPSiqpcQkwevcXbO0ISSXbLmN2tlrjmY3RguF91hYC6w6/wD53b7cf+SavgzCfTUGE3DJLOI5xUuzJfuc0t8FoNaFDPNpLNFSbXTSdCxmydk9aljDs+A2S655XQEm1kaezYnUDC8Iu9rjszSNOUlvOaHcIm+k70rcvOsbV7q9hwun2WWfM8DppbZuPqt5MHAeJzVGY1o7VaN19LOx4kBaHbQBDXEACaE9me/k4HIjLpHAsajq6aKogN45WhzeY4Fp5EEEEcwUBSv5Pv8AaNf7H/tKgWPYxLSY9VVEBs+KuncDw+feCHW9Eglp7HKe/k+/2jX+x/7SsTRHBo6vSPFqecXjl8ta7mP9paQRfcQQCDzAQFjaV6Qx12jlRUw+bJTE24tcCA5h7WuBHhdaPUfiTKfAp55PMimne62+zIoybduSrduJy4S3E8KqrlksbtggZdJYFj28myMAB5EN5FS3QOldJolXtZv2pz3hscTiPcCgNXgGjlXpNUS1NXOYqeN+y1o6wBIB6OJpyFmlt3HM3G++Ww0t1CPpYvKMLmmkkjIPRkDpDmOtG+O3WG+1t187ixkf5Otcx2GyxAjbjqHFw47L2M2Xdx2XD6pXlp4/SCKaqnpZmNo42ukaLQEiNke07JzC4nJ28oCcav6msfQR/nKMx1DbtdtbN3gea8hpNiQbG/EE2zUjVd6k9KqmvoppKyTpXtnLWnZY2zejjNrMaBvJViIAiIgCrvXTohU4hSwR0bA9zJtpwL2ts3YcN7iL5kKxEQGjwnAgcMhpKpgI8ljilZe4uImscLjtBzHeqj0R1PVtFjMUuy19NFM4iXbZcx7Lg0ll7g5i4tvur4RAQbWfqxZisbXMcI6iMERvI6rmnPYfbO18wRe1zkblQKDBdKoGdBHIXRgbIf0lO6w7HyfKD71eyICrtWeqJ9HOa3EJBNVHa2QCXBhffae57s3vIJHIXO+9xaKIgK81sarjijY5YHNZUxAtG1fZewm+ySAS0g3INvSIO+4hQwfSvo+g6R2xbZ2+lp9q2752/S+N7q+EQEB1UatDhUUjpnh9RNs7Zb5rGtvZrSRc5kknK+WWVzoNUOreqpBXMr4w1lRE1gs9rrj5QP8ANJtk4K3UQFC6tNUFbS4pDPVxsbFFtuuJGOu7Yc1mTTfeQ7wUiwXQGsj0llrnxgU7nTEP22k2fGQ3qg7W/sVsIgK11oapfzg9tTSPEVU0AG9w2QN80lzc2vHB3cOAIijsJ0rczoDIQy2z0nS04Nt1+kb8r471eqICvtVuqtuFh0szxLVSDZc5t9ljLglrCc3XIBLiBuAsM76mr0Dq3aUNrxGPJg5h29tt7ClEZ6l9rzstytdEBHNP9EG4lQyQOsH+dC4+jK0HZPcblp7HFQ3U3o3ieHmSCsiApn9drhLG7o5Ra+TXX2XDfyLRzJVqogKn1Q6BVlBWVclVGGMlbZhD2uuek2tzSbZL60J0Dq6fH6ysmjDYJXVJY4PaSRJOHs6oNxdo4hWsiArbXJq1diUUctK0Gpi6tiQ3biJzaXHK7SdoXPF3MLO1P6Kz0OHOgrGBrzM92yHNcNlzYwM2kjgclO0QFJ43qeraKqdVYDNsB1/ktsNc0E32AXdSRl9wdusN9rrDrNE9JsQHQ1kojiOTryRMaRyc2mBLx2EWV8IgIrq60FbhVIYRIZXPeXyOIsNota2zW8AA0byTv7hKkRAEREAREQBERAEREAREQBERAEREAREQBERAEREAREQBERAEREAREQBERAEREB//2Q=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42" name="Picture 2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2088" y="4922797"/>
            <a:ext cx="1491540" cy="1491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3005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2" y="180221"/>
            <a:ext cx="9143999" cy="1608826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30729" y="1777277"/>
            <a:ext cx="8686847" cy="3716283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</a:pP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Tất cả thiếu sót,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điểm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chưa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chính xác hoặc quan điểm thể hiện trong tài liệu này là trách nhiệm của c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ác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chủ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biên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.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Nó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không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 phản ánh quan điểm 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hay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nó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không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là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quan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điểm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của BMZ hoặc GIZ. </a:t>
            </a:r>
            <a:endParaRPr lang="en-US" sz="1600" dirty="0" smtClean="0">
              <a:solidFill>
                <a:schemeClr val="tx1"/>
              </a:solidFill>
              <a:latin typeface="Calibri" pitchFamily="34" charset="0"/>
            </a:endParaRPr>
          </a:p>
          <a:p>
            <a:pPr algn="l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Các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thay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đổi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và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chỉnh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sữa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trên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trên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bản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chính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thức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này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có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thể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được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thực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hiện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bởi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người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hướng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dẫn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và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thục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hiện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huấn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luyện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endParaRPr lang="vi-VN" sz="1600" dirty="0">
              <a:solidFill>
                <a:schemeClr val="tx1"/>
              </a:solidFill>
              <a:latin typeface="Calibri" pitchFamily="34" charset="0"/>
            </a:endParaRPr>
          </a:p>
          <a:p>
            <a:pPr algn="l"/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Tài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liệu sẵn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có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 để tải về tại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địa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chỉ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</a:p>
          <a:p>
            <a:pPr algn="l"/>
            <a:r>
              <a:rPr lang="en-US" sz="1600" u="sng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http</a:t>
            </a:r>
            <a:r>
              <a:rPr lang="en-US" sz="1600" u="sng" dirty="0">
                <a:solidFill>
                  <a:srgbClr val="C00000"/>
                </a:solidFill>
                <a:cs typeface="Times New Roman" panose="02020603050405020304" pitchFamily="18" charset="0"/>
              </a:rPr>
              <a:t>://</a:t>
            </a:r>
            <a:r>
              <a:rPr lang="en-US" sz="1600" u="sng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capacity4dev.ec.europa.eu/public-flegt/documents?gterm[0</a:t>
            </a:r>
            <a:r>
              <a:rPr lang="en-US" sz="1600" u="sng" dirty="0">
                <a:solidFill>
                  <a:srgbClr val="C00000"/>
                </a:solidFill>
                <a:cs typeface="Times New Roman" panose="02020603050405020304" pitchFamily="18" charset="0"/>
              </a:rPr>
              <a:t>]=</a:t>
            </a:r>
            <a:r>
              <a:rPr lang="en-US" sz="1600" u="sng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2144</a:t>
            </a:r>
            <a:r>
              <a:rPr lang="en-US" sz="1600" u="sng" dirty="0" smtClean="0">
                <a:cs typeface="Times New Roman" panose="02020603050405020304" pitchFamily="18" charset="0"/>
              </a:rPr>
              <a:t>.</a:t>
            </a:r>
            <a:endParaRPr lang="de-DE" sz="1600" u="sng" dirty="0"/>
          </a:p>
        </p:txBody>
      </p:sp>
      <p:sp>
        <p:nvSpPr>
          <p:cNvPr id="4" name="Textfeld 3"/>
          <p:cNvSpPr txBox="1"/>
          <p:nvPr/>
        </p:nvSpPr>
        <p:spPr>
          <a:xfrm>
            <a:off x="228600" y="588498"/>
            <a:ext cx="5974127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Kinh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phí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cho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việc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phát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triển</a:t>
            </a:r>
            <a:r>
              <a:rPr lang="en-US" sz="1600" dirty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và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xây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dựng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bộ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tài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liệu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này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là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từ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nguồn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tài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trợ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từ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ngân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sách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của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vi-VN" sz="16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Bộ Hợp tác và Phát triển Kinh tế </a:t>
            </a:r>
            <a:r>
              <a:rPr lang="en-US" sz="1600" dirty="0" err="1">
                <a:solidFill>
                  <a:prstClr val="black"/>
                </a:solidFill>
                <a:cs typeface="Arial" charset="0"/>
              </a:rPr>
              <a:t>của</a:t>
            </a:r>
            <a:r>
              <a:rPr lang="en-US" sz="1600" dirty="0">
                <a:solidFill>
                  <a:prstClr val="black"/>
                </a:solidFill>
                <a:cs typeface="Arial" charset="0"/>
              </a:rPr>
              <a:t> </a:t>
            </a:r>
            <a:r>
              <a:rPr lang="en-US" sz="1600" dirty="0" err="1">
                <a:solidFill>
                  <a:prstClr val="black"/>
                </a:solidFill>
                <a:cs typeface="Arial" charset="0"/>
              </a:rPr>
              <a:t>Cộng</a:t>
            </a:r>
            <a:r>
              <a:rPr lang="en-US" sz="1600" dirty="0">
                <a:solidFill>
                  <a:prstClr val="black"/>
                </a:solidFill>
                <a:cs typeface="Arial" charset="0"/>
              </a:rPr>
              <a:t> </a:t>
            </a:r>
            <a:r>
              <a:rPr lang="en-US" sz="1600" dirty="0" err="1">
                <a:solidFill>
                  <a:prstClr val="black"/>
                </a:solidFill>
                <a:cs typeface="Arial" charset="0"/>
              </a:rPr>
              <a:t>Hòa</a:t>
            </a:r>
            <a:r>
              <a:rPr lang="en-US" sz="1600" dirty="0">
                <a:solidFill>
                  <a:prstClr val="black"/>
                </a:solidFill>
                <a:cs typeface="Arial" charset="0"/>
              </a:rPr>
              <a:t> </a:t>
            </a:r>
            <a:r>
              <a:rPr lang="en-US" sz="1600" dirty="0" err="1">
                <a:solidFill>
                  <a:prstClr val="black"/>
                </a:solidFill>
                <a:cs typeface="Arial" charset="0"/>
              </a:rPr>
              <a:t>Liên</a:t>
            </a:r>
            <a:r>
              <a:rPr lang="en-US" sz="1600" dirty="0">
                <a:solidFill>
                  <a:prstClr val="black"/>
                </a:solidFill>
                <a:cs typeface="Arial" charset="0"/>
              </a:rPr>
              <a:t> Bang </a:t>
            </a:r>
            <a:r>
              <a:rPr lang="vi-VN" sz="16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Đức (BMZ</a:t>
            </a:r>
            <a:r>
              <a:rPr lang="vi-VN" sz="16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)</a:t>
            </a:r>
            <a:endParaRPr lang="en-US" sz="1600" dirty="0" smtClean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2188" y="339246"/>
            <a:ext cx="2385389" cy="1329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886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697565874F7A419035B3A2A5AA2B17" ma:contentTypeVersion="0" ma:contentTypeDescription="Create a new document." ma:contentTypeScope="" ma:versionID="8a5c323b4b73b751cf3c724d0204977b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1C0B6B9-8D27-4599-A5C9-743F9825D9FD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FAC179F7-EDE2-41B8-8467-180AFDFC316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8DA7481-943E-4E5B-8352-BD86FE0BD4A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1169</Words>
  <Application>Microsoft Office PowerPoint</Application>
  <PresentationFormat>Bildschirmpräsentation (4:3)</PresentationFormat>
  <Paragraphs>116</Paragraphs>
  <Slides>9</Slides>
  <Notes>6</Notes>
  <HiddenSlides>0</HiddenSlides>
  <MMClips>0</MMClips>
  <ScaleCrop>false</ScaleCrop>
  <HeadingPairs>
    <vt:vector size="4" baseType="variant">
      <vt:variant>
        <vt:lpstr>Design</vt:lpstr>
      </vt:variant>
      <vt:variant>
        <vt:i4>3</vt:i4>
      </vt:variant>
      <vt:variant>
        <vt:lpstr>Folientitel</vt:lpstr>
      </vt:variant>
      <vt:variant>
        <vt:i4>9</vt:i4>
      </vt:variant>
    </vt:vector>
  </HeadingPairs>
  <TitlesOfParts>
    <vt:vector size="12" baseType="lpstr">
      <vt:lpstr>Office Theme</vt:lpstr>
      <vt:lpstr>1_Office Theme</vt:lpstr>
      <vt:lpstr>2_Office Theme</vt:lpstr>
      <vt:lpstr>Lưu ý về tuyên bố thông tin pháp lý</vt:lpstr>
      <vt:lpstr>PowerPoint-Präsentation</vt:lpstr>
      <vt:lpstr>Cơ sở</vt:lpstr>
      <vt:lpstr>Cơ sở</vt:lpstr>
      <vt:lpstr>Nội Dung Khóa Học</vt:lpstr>
      <vt:lpstr>Cấu trúc khóa đào tạo</vt:lpstr>
      <vt:lpstr>PowerPoint-Präsentation</vt:lpstr>
      <vt:lpstr>Nội quy lớp học</vt:lpstr>
      <vt:lpstr>PowerPoint-Präsentation</vt:lpstr>
    </vt:vector>
  </TitlesOfParts>
  <Company>Doherty Associates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Yu-Fern Lee</dc:creator>
  <cp:lastModifiedBy>GB</cp:lastModifiedBy>
  <cp:revision>176</cp:revision>
  <dcterms:created xsi:type="dcterms:W3CDTF">2013-11-14T15:38:49Z</dcterms:created>
  <dcterms:modified xsi:type="dcterms:W3CDTF">2015-01-30T16:56:47Z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0x010100B7697565874F7A419035B3A2A5AA2B17</vt:lpwstr>
  </property>
</Properties>
</file>